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6.xml" ContentType="application/vnd.openxmlformats-officedocument.theme+xml"/>
  <Override PartName="/ppt/slideLayouts/slideLayout48.xml" ContentType="application/vnd.openxmlformats-officedocument.presentationml.slideLayout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9" r:id="rId1"/>
    <p:sldMasterId id="2147483709" r:id="rId2"/>
    <p:sldMasterId id="2147483719" r:id="rId3"/>
    <p:sldMasterId id="2147483729" r:id="rId4"/>
    <p:sldMasterId id="2147483739" r:id="rId5"/>
    <p:sldMasterId id="2147483749" r:id="rId6"/>
    <p:sldMasterId id="2147483760" r:id="rId7"/>
  </p:sldMasterIdLst>
  <p:sldIdLst>
    <p:sldId id="618" r:id="rId8"/>
    <p:sldId id="620" r:id="rId9"/>
    <p:sldId id="621" r:id="rId10"/>
  </p:sldIdLst>
  <p:sldSz cx="9144000" cy="5143500" type="screen16x9"/>
  <p:notesSz cx="6858000" cy="9144000"/>
  <p:embeddedFontLst>
    <p:embeddedFont>
      <p:font typeface="ＭＳ Ｐゴシック" panose="020B0600070205080204" pitchFamily="34" charset="-128"/>
      <p:regular r:id="rId11"/>
    </p:embeddedFont>
    <p:embeddedFont>
      <p:font typeface="游ゴシック" panose="020B0400000000000000" pitchFamily="34" charset="-128"/>
      <p:regular r:id="rId12"/>
      <p:bold r:id="rId13"/>
    </p:embeddedFont>
    <p:embeddedFont>
      <p:font typeface="游ゴシック Light" panose="020B0300000000000000" pitchFamily="34" charset="-128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ordia New" panose="020B0304020202020204" pitchFamily="34" charset="-34"/>
      <p:regular r:id="rId19"/>
      <p:bold r:id="rId20"/>
      <p:italic r:id="rId21"/>
      <p:boldItalic r:id="rId22"/>
    </p:embeddedFont>
    <p:embeddedFont>
      <p:font typeface="Fujitsu Infinity Pro" panose="020B0604020202020204" charset="0"/>
      <p:regular r:id="rId23"/>
    </p:embeddedFont>
    <p:embeddedFont>
      <p:font typeface="Fujitsu Infinity Pro Bold" panose="020B0604020202020204" charset="0"/>
      <p:bold r:id="rId24"/>
    </p:embeddedFont>
    <p:embeddedFont>
      <p:font typeface="Fujitsu Infinity Pro Bold It" panose="020B0604020202020204" charset="0"/>
      <p:bold r:id="rId25"/>
    </p:embeddedFont>
    <p:embeddedFont>
      <p:font typeface="Fujitsu Infinity Pro ExtraBold" panose="020B0604020202020204" charset="0"/>
      <p:bold r:id="rId26"/>
    </p:embeddedFont>
    <p:embeddedFont>
      <p:font typeface="Fujitsu Infinity Pro Italic" charset="0"/>
      <p:regular r:id="rId27"/>
    </p:embeddedFont>
    <p:embeddedFont>
      <p:font typeface="Fujitsu Infinity Pro Light" panose="020B0604020202020204" charset="0"/>
      <p:regular r:id="rId28"/>
    </p:embeddedFont>
    <p:embeddedFont>
      <p:font typeface="Fujitsu Sans" panose="020B0404060202020204" pitchFamily="34" charset="0"/>
      <p:regular r:id="rId29"/>
      <p:bold r:id="rId30"/>
    </p:embeddedFont>
    <p:embeddedFont>
      <p:font typeface="Meiryo UI" panose="020B0604030504040204" pitchFamily="34" charset="-128"/>
      <p:regular r:id="rId31"/>
      <p:bold r:id="rId32"/>
      <p:italic r:id="rId33"/>
      <p:boldItalic r:id="rId34"/>
    </p:embeddedFont>
    <p:embeddedFont>
      <p:font typeface="MS UI Gothic" panose="020B0600070205080204" pitchFamily="34" charset="-128"/>
      <p:regular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0000"/>
    <a:srgbClr val="008224"/>
    <a:srgbClr val="FF8000"/>
    <a:srgbClr val="2400B0"/>
    <a:srgbClr val="FFE700"/>
    <a:srgbClr val="D80084"/>
    <a:srgbClr val="3C3C3C"/>
    <a:srgbClr val="6D6E70"/>
    <a:srgbClr val="00E7EF"/>
    <a:srgbClr val="61D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692" y="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9" Type="http://schemas.openxmlformats.org/officeDocument/2006/relationships/tableStyles" Target="tableStyles.xml"/><Relationship Id="rId21" Type="http://schemas.openxmlformats.org/officeDocument/2006/relationships/font" Target="fonts/font11.fntdata"/><Relationship Id="rId34" Type="http://schemas.openxmlformats.org/officeDocument/2006/relationships/font" Target="fonts/font24.fntdata"/><Relationship Id="rId7" Type="http://schemas.openxmlformats.org/officeDocument/2006/relationships/slideMaster" Target="slideMasters/slideMaster7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font" Target="fonts/font23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font" Target="fonts/font25.fntdata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0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0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6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6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1F151A3-079E-4CEC-B057-AA32714CBC2E}"/>
              </a:ext>
            </a:extLst>
          </p:cNvPr>
          <p:cNvSpPr/>
          <p:nvPr userDrawn="1"/>
        </p:nvSpPr>
        <p:spPr>
          <a:xfrm>
            <a:off x="0" y="-15932"/>
            <a:ext cx="6568439" cy="5165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Fujitsu Infinity Pro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6F49305-AB6D-49E5-9A07-1C2802CBE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568440" y="-15240"/>
            <a:ext cx="2586552" cy="51651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0648" y="1270373"/>
            <a:ext cx="4602811" cy="1412694"/>
          </a:xfrm>
        </p:spPr>
        <p:txBody>
          <a:bodyPr anchor="b"/>
          <a:lstStyle>
            <a:lvl1pPr algn="l">
              <a:spcBef>
                <a:spcPts val="0"/>
              </a:spcBef>
              <a:spcAft>
                <a:spcPts val="600"/>
              </a:spcAft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headline</a:t>
            </a:r>
            <a:br>
              <a:rPr lang="en-US" dirty="0"/>
            </a:br>
            <a:r>
              <a:rPr lang="en-US" dirty="0"/>
              <a:t>Presentation headline</a:t>
            </a:r>
            <a:br>
              <a:rPr lang="en-US" dirty="0"/>
            </a:br>
            <a:r>
              <a:rPr lang="en-US" dirty="0"/>
              <a:t>Presentation headline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551" y="2876457"/>
            <a:ext cx="4396409" cy="221599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Subheadline and description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FBE6BF5-51E1-4019-B1D6-7AF2B1BA7C23}"/>
              </a:ext>
            </a:extLst>
          </p:cNvPr>
          <p:cNvSpPr txBox="1">
            <a:spLocks/>
          </p:cNvSpPr>
          <p:nvPr userDrawn="1"/>
        </p:nvSpPr>
        <p:spPr>
          <a:xfrm>
            <a:off x="5013325" y="489614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Fujitsu Infinity Pro" pitchFamily="2" charset="0"/>
              </a:rPr>
              <a:t>© FUJITSU 2021</a:t>
            </a:r>
          </a:p>
        </p:txBody>
      </p:sp>
      <p:pic>
        <p:nvPicPr>
          <p:cNvPr id="10" name="Picture 9" descr="Fujitsu">
            <a:extLst>
              <a:ext uri="{FF2B5EF4-FFF2-40B4-BE49-F238E27FC236}">
                <a16:creationId xmlns:a16="http://schemas.microsoft.com/office/drawing/2014/main" id="{6F8A6F21-0B08-427E-BF2F-B320870AAA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9904" y="0"/>
            <a:ext cx="1282514" cy="7810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2CFE9C-CEAA-4606-ACAF-2FB0731CD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0377" y="815340"/>
            <a:ext cx="4543221" cy="3512819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48221F3-EC4C-401B-A254-74B033467812}"/>
              </a:ext>
            </a:extLst>
          </p:cNvPr>
          <p:cNvSpPr txBox="1">
            <a:spLocks/>
          </p:cNvSpPr>
          <p:nvPr userDrawn="1"/>
        </p:nvSpPr>
        <p:spPr>
          <a:xfrm>
            <a:off x="234260" y="4873770"/>
            <a:ext cx="655534" cy="151477"/>
          </a:xfrm>
          <a:prstGeom prst="roundRect">
            <a:avLst>
              <a:gd name="adj" fmla="val 50000"/>
            </a:avLst>
          </a:prstGeom>
          <a:ln>
            <a:solidFill>
              <a:schemeClr val="tx1"/>
            </a:solidFill>
          </a:ln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Fujitsu Infinity Pro" pitchFamily="2" charset="0"/>
              </a:rPr>
              <a:t>Fujitsu-Public</a:t>
            </a:r>
          </a:p>
        </p:txBody>
      </p:sp>
    </p:spTree>
    <p:extLst>
      <p:ext uri="{BB962C8B-B14F-4D97-AF65-F5344CB8AC3E}">
        <p14:creationId xmlns:p14="http://schemas.microsoft.com/office/powerpoint/2010/main" val="3939574755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26E41F-4829-4B87-B81C-C44E9955FD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3998" cy="51434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0648" y="2212169"/>
            <a:ext cx="6157292" cy="470898"/>
          </a:xfrm>
        </p:spPr>
        <p:txBody>
          <a:bodyPr anchor="b"/>
          <a:lstStyle>
            <a:lvl1pPr algn="l">
              <a:spcBef>
                <a:spcPts val="0"/>
              </a:spcBef>
              <a:spcAft>
                <a:spcPts val="600"/>
              </a:spcAft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550" y="2876457"/>
            <a:ext cx="6141390" cy="221599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Subheadline and description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FBE6BF5-51E1-4019-B1D6-7AF2B1BA7C23}"/>
              </a:ext>
            </a:extLst>
          </p:cNvPr>
          <p:cNvSpPr txBox="1">
            <a:spLocks/>
          </p:cNvSpPr>
          <p:nvPr userDrawn="1"/>
        </p:nvSpPr>
        <p:spPr>
          <a:xfrm>
            <a:off x="5013325" y="489614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Fujitsu Infinity Pro" pitchFamily="2" charset="0"/>
              </a:rPr>
              <a:t>© FUJITSU 2021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475FF0E-D043-48F6-8008-08B559AC6C64}"/>
              </a:ext>
            </a:extLst>
          </p:cNvPr>
          <p:cNvSpPr txBox="1">
            <a:spLocks/>
          </p:cNvSpPr>
          <p:nvPr userDrawn="1"/>
        </p:nvSpPr>
        <p:spPr>
          <a:xfrm>
            <a:off x="4222750" y="4888449"/>
            <a:ext cx="69850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2F100A-FF7D-49F2-AD13-31D272279F77}" type="slidenum">
              <a:rPr lang="en-GB" smtClean="0">
                <a:solidFill>
                  <a:schemeClr val="bg1"/>
                </a:solidFill>
                <a:latin typeface="Fujitsu Infinity Pro" pitchFamily="2" charset="0"/>
              </a:rPr>
              <a:pPr/>
              <a:t>‹#›</a:t>
            </a:fld>
            <a:endParaRPr lang="en-GB" dirty="0">
              <a:solidFill>
                <a:schemeClr val="bg1"/>
              </a:solidFill>
              <a:latin typeface="Fujitsu Infinity Pro" pitchFamily="2" charset="0"/>
            </a:endParaRPr>
          </a:p>
        </p:txBody>
      </p:sp>
      <p:pic>
        <p:nvPicPr>
          <p:cNvPr id="10" name="Picture 9" descr="Fujitsu">
            <a:extLst>
              <a:ext uri="{FF2B5EF4-FFF2-40B4-BE49-F238E27FC236}">
                <a16:creationId xmlns:a16="http://schemas.microsoft.com/office/drawing/2014/main" id="{DB4127BB-2B14-4751-A5E7-7AD596C6C8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9904" y="0"/>
            <a:ext cx="1282514" cy="78105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7098224-8B4A-4725-A475-C0EF1D5C4B52}"/>
              </a:ext>
            </a:extLst>
          </p:cNvPr>
          <p:cNvSpPr txBox="1">
            <a:spLocks/>
          </p:cNvSpPr>
          <p:nvPr userDrawn="1"/>
        </p:nvSpPr>
        <p:spPr>
          <a:xfrm>
            <a:off x="234260" y="4873770"/>
            <a:ext cx="655534" cy="151477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Fujitsu Infinity Pro" pitchFamily="2" charset="0"/>
              </a:rPr>
              <a:t>Fujitsu-Public</a:t>
            </a:r>
          </a:p>
        </p:txBody>
      </p:sp>
    </p:spTree>
    <p:extLst>
      <p:ext uri="{BB962C8B-B14F-4D97-AF65-F5344CB8AC3E}">
        <p14:creationId xmlns:p14="http://schemas.microsoft.com/office/powerpoint/2010/main" val="3693928779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1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CCE3-064B-4C83-8249-E46C030E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5430D13-141D-4468-BCC0-47F2B79679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4935" y="919453"/>
            <a:ext cx="8683639" cy="12341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61946493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EAAFE-AB92-4763-94B9-0E7FBF9E44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75" y="920750"/>
            <a:ext cx="4228907" cy="12064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AD89A9-5C47-466F-A4DE-4DCB68A45A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83318" y="920750"/>
            <a:ext cx="4235257" cy="12064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40878441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CCE3-064B-4C83-8249-E46C030E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5430D13-141D-4468-BCC0-47F2B79679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4935" y="919453"/>
            <a:ext cx="8683639" cy="304699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</a:p>
        </p:txBody>
      </p:sp>
    </p:spTree>
    <p:extLst>
      <p:ext uri="{BB962C8B-B14F-4D97-AF65-F5344CB8AC3E}">
        <p14:creationId xmlns:p14="http://schemas.microsoft.com/office/powerpoint/2010/main" val="343087539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EAAFE-AB92-4763-94B9-0E7FBF9E44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" y="920750"/>
            <a:ext cx="4228907" cy="304699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AD89A9-5C47-466F-A4DE-4DCB68A45A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3318" y="920750"/>
            <a:ext cx="4235257" cy="304699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</a:p>
        </p:txBody>
      </p:sp>
    </p:spTree>
    <p:extLst>
      <p:ext uri="{BB962C8B-B14F-4D97-AF65-F5344CB8AC3E}">
        <p14:creationId xmlns:p14="http://schemas.microsoft.com/office/powerpoint/2010/main" val="2981445354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2347641"/>
      </p:ext>
    </p:extLst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E38A7A0-D515-45D6-B461-84E1F0B0290F}"/>
              </a:ext>
            </a:extLst>
          </p:cNvPr>
          <p:cNvSpPr/>
          <p:nvPr userDrawn="1"/>
        </p:nvSpPr>
        <p:spPr>
          <a:xfrm>
            <a:off x="1" y="-15932"/>
            <a:ext cx="4582992" cy="5165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Fujitsu Infinity Pro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2A5788-2457-4648-95E4-499F5A27D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72000" y="-15240"/>
            <a:ext cx="4582992" cy="51651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DC4EEF0-E165-41C3-9249-42A8F2445F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20649" y="2138594"/>
            <a:ext cx="2617802" cy="553998"/>
          </a:xfrm>
        </p:spPr>
        <p:txBody>
          <a:bodyPr anchor="b"/>
          <a:lstStyle>
            <a:lvl1pPr algn="l">
              <a:spcBef>
                <a:spcPts val="0"/>
              </a:spcBef>
              <a:spcAft>
                <a:spcPts val="600"/>
              </a:spcAft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C7D309A-DF99-48FC-903A-7276F667B5C8}"/>
              </a:ext>
            </a:extLst>
          </p:cNvPr>
          <p:cNvSpPr txBox="1">
            <a:spLocks/>
          </p:cNvSpPr>
          <p:nvPr userDrawn="1"/>
        </p:nvSpPr>
        <p:spPr>
          <a:xfrm>
            <a:off x="5013325" y="489614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Fujitsu Infinity Pro" pitchFamily="2" charset="0"/>
              </a:rPr>
              <a:t>© FUJITSU 2021</a:t>
            </a:r>
          </a:p>
        </p:txBody>
      </p:sp>
      <p:pic>
        <p:nvPicPr>
          <p:cNvPr id="11" name="Picture 10" descr="Fujitsu">
            <a:extLst>
              <a:ext uri="{FF2B5EF4-FFF2-40B4-BE49-F238E27FC236}">
                <a16:creationId xmlns:a16="http://schemas.microsoft.com/office/drawing/2014/main" id="{6D3D6AFF-5AD0-4CDC-A3D3-15ACBFA52B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9904" y="0"/>
            <a:ext cx="1282514" cy="7810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524D2A-A037-42C5-80AC-C564620A9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0550" y="815340"/>
            <a:ext cx="4543221" cy="3512819"/>
          </a:xfrm>
          <a:prstGeom prst="rect">
            <a:avLst/>
          </a:prstGeom>
        </p:spPr>
      </p:pic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E00A13E6-88A5-4B86-82CB-171DE3CF222D}"/>
              </a:ext>
            </a:extLst>
          </p:cNvPr>
          <p:cNvSpPr txBox="1">
            <a:spLocks/>
          </p:cNvSpPr>
          <p:nvPr userDrawn="1"/>
        </p:nvSpPr>
        <p:spPr>
          <a:xfrm>
            <a:off x="234260" y="4873770"/>
            <a:ext cx="655534" cy="151477"/>
          </a:xfrm>
          <a:prstGeom prst="roundRect">
            <a:avLst>
              <a:gd name="adj" fmla="val 50000"/>
            </a:avLst>
          </a:prstGeom>
          <a:ln>
            <a:solidFill>
              <a:schemeClr val="tx1"/>
            </a:solidFill>
          </a:ln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Fujitsu Infinity Pro" pitchFamily="2" charset="0"/>
              </a:rPr>
              <a:t>Fujitsu-Public</a:t>
            </a:r>
          </a:p>
        </p:txBody>
      </p:sp>
    </p:spTree>
    <p:extLst>
      <p:ext uri="{BB962C8B-B14F-4D97-AF65-F5344CB8AC3E}">
        <p14:creationId xmlns:p14="http://schemas.microsoft.com/office/powerpoint/2010/main" val="1965124995"/>
      </p:ext>
    </p:extLst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1F151A3-079E-4CEC-B057-AA32714CBC2E}"/>
              </a:ext>
            </a:extLst>
          </p:cNvPr>
          <p:cNvSpPr/>
          <p:nvPr userDrawn="1"/>
        </p:nvSpPr>
        <p:spPr>
          <a:xfrm>
            <a:off x="0" y="-15932"/>
            <a:ext cx="6675120" cy="5165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Fujitsu Infinity Pro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6F49305-AB6D-49E5-9A07-1C2802CBE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568440" y="-15240"/>
            <a:ext cx="2586552" cy="51651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0648" y="1270373"/>
            <a:ext cx="4602811" cy="1412694"/>
          </a:xfrm>
        </p:spPr>
        <p:txBody>
          <a:bodyPr anchor="b"/>
          <a:lstStyle>
            <a:lvl1pPr algn="l">
              <a:spcBef>
                <a:spcPts val="0"/>
              </a:spcBef>
              <a:spcAft>
                <a:spcPts val="600"/>
              </a:spcAft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headline</a:t>
            </a:r>
            <a:br>
              <a:rPr lang="en-US" dirty="0"/>
            </a:br>
            <a:r>
              <a:rPr lang="en-US" dirty="0"/>
              <a:t>Presentation headline</a:t>
            </a:r>
            <a:br>
              <a:rPr lang="en-US" dirty="0"/>
            </a:br>
            <a:r>
              <a:rPr lang="en-US" dirty="0"/>
              <a:t>Presentation headline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551" y="2876457"/>
            <a:ext cx="4396409" cy="221599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Subheadline and description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FBE6BF5-51E1-4019-B1D6-7AF2B1BA7C23}"/>
              </a:ext>
            </a:extLst>
          </p:cNvPr>
          <p:cNvSpPr txBox="1">
            <a:spLocks/>
          </p:cNvSpPr>
          <p:nvPr userDrawn="1"/>
        </p:nvSpPr>
        <p:spPr>
          <a:xfrm>
            <a:off x="5013325" y="489614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Fujitsu Infinity Pro" pitchFamily="2" charset="0"/>
              </a:rPr>
              <a:t>© FUJITSU 2021</a:t>
            </a:r>
          </a:p>
        </p:txBody>
      </p:sp>
      <p:pic>
        <p:nvPicPr>
          <p:cNvPr id="10" name="Picture 9" descr="Fujitsu">
            <a:extLst>
              <a:ext uri="{FF2B5EF4-FFF2-40B4-BE49-F238E27FC236}">
                <a16:creationId xmlns:a16="http://schemas.microsoft.com/office/drawing/2014/main" id="{BC543AFF-962B-4251-B13A-B0A7BB1995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9904" y="0"/>
            <a:ext cx="1282514" cy="7810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E2825D-5906-4117-B999-FAC678688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6990" y="815340"/>
            <a:ext cx="4543221" cy="3512818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B762C0A-056A-46A1-9457-E208985DEAAF}"/>
              </a:ext>
            </a:extLst>
          </p:cNvPr>
          <p:cNvSpPr txBox="1">
            <a:spLocks/>
          </p:cNvSpPr>
          <p:nvPr userDrawn="1"/>
        </p:nvSpPr>
        <p:spPr>
          <a:xfrm>
            <a:off x="234260" y="4873770"/>
            <a:ext cx="655534" cy="151477"/>
          </a:xfrm>
          <a:prstGeom prst="roundRect">
            <a:avLst>
              <a:gd name="adj" fmla="val 50000"/>
            </a:avLst>
          </a:prstGeom>
          <a:ln>
            <a:solidFill>
              <a:schemeClr val="tx1"/>
            </a:solidFill>
          </a:ln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Fujitsu Infinity Pro" pitchFamily="2" charset="0"/>
              </a:rPr>
              <a:t>Fujitsu-Public</a:t>
            </a:r>
          </a:p>
        </p:txBody>
      </p:sp>
    </p:spTree>
    <p:extLst>
      <p:ext uri="{BB962C8B-B14F-4D97-AF65-F5344CB8AC3E}">
        <p14:creationId xmlns:p14="http://schemas.microsoft.com/office/powerpoint/2010/main" val="3236670793"/>
      </p:ext>
    </p:extLst>
  </p:cSld>
  <p:clrMapOvr>
    <a:masterClrMapping/>
  </p:clrMapOvr>
  <p:transition spd="slow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26E41F-4829-4B87-B81C-C44E9955FD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9143996" cy="51434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0648" y="2212169"/>
            <a:ext cx="6157292" cy="470898"/>
          </a:xfrm>
        </p:spPr>
        <p:txBody>
          <a:bodyPr anchor="b"/>
          <a:lstStyle>
            <a:lvl1pPr algn="l">
              <a:spcBef>
                <a:spcPts val="0"/>
              </a:spcBef>
              <a:spcAft>
                <a:spcPts val="600"/>
              </a:spcAft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550" y="2876457"/>
            <a:ext cx="6141390" cy="221599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Subheadline and description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FBE6BF5-51E1-4019-B1D6-7AF2B1BA7C23}"/>
              </a:ext>
            </a:extLst>
          </p:cNvPr>
          <p:cNvSpPr txBox="1">
            <a:spLocks/>
          </p:cNvSpPr>
          <p:nvPr userDrawn="1"/>
        </p:nvSpPr>
        <p:spPr>
          <a:xfrm>
            <a:off x="5013325" y="489614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Fujitsu Infinity Pro" pitchFamily="2" charset="0"/>
              </a:rPr>
              <a:t>© FUJITSU 2021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475FF0E-D043-48F6-8008-08B559AC6C64}"/>
              </a:ext>
            </a:extLst>
          </p:cNvPr>
          <p:cNvSpPr txBox="1">
            <a:spLocks/>
          </p:cNvSpPr>
          <p:nvPr userDrawn="1"/>
        </p:nvSpPr>
        <p:spPr>
          <a:xfrm>
            <a:off x="4222750" y="4888449"/>
            <a:ext cx="69850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2F100A-FF7D-49F2-AD13-31D272279F77}" type="slidenum">
              <a:rPr lang="en-GB" smtClean="0">
                <a:solidFill>
                  <a:schemeClr val="bg1"/>
                </a:solidFill>
                <a:latin typeface="Fujitsu Infinity Pro" pitchFamily="2" charset="0"/>
              </a:rPr>
              <a:pPr/>
              <a:t>‹#›</a:t>
            </a:fld>
            <a:endParaRPr lang="en-GB" dirty="0">
              <a:solidFill>
                <a:schemeClr val="bg1"/>
              </a:solidFill>
              <a:latin typeface="Fujitsu Infinity Pro" pitchFamily="2" charset="0"/>
            </a:endParaRPr>
          </a:p>
        </p:txBody>
      </p:sp>
      <p:pic>
        <p:nvPicPr>
          <p:cNvPr id="10" name="Picture 9" descr="Fujitsu">
            <a:extLst>
              <a:ext uri="{FF2B5EF4-FFF2-40B4-BE49-F238E27FC236}">
                <a16:creationId xmlns:a16="http://schemas.microsoft.com/office/drawing/2014/main" id="{BF818B30-6F6F-4C20-86FB-79F12239710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9904" y="0"/>
            <a:ext cx="1282514" cy="78105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3F2CCCC-F56E-451D-99DB-1644C7C5DE05}"/>
              </a:ext>
            </a:extLst>
          </p:cNvPr>
          <p:cNvSpPr txBox="1">
            <a:spLocks/>
          </p:cNvSpPr>
          <p:nvPr userDrawn="1"/>
        </p:nvSpPr>
        <p:spPr>
          <a:xfrm>
            <a:off x="234260" y="4873770"/>
            <a:ext cx="655534" cy="151477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Fujitsu Infinity Pro" pitchFamily="2" charset="0"/>
              </a:rPr>
              <a:t>Fujitsu-Public</a:t>
            </a:r>
          </a:p>
        </p:txBody>
      </p:sp>
    </p:spTree>
    <p:extLst>
      <p:ext uri="{BB962C8B-B14F-4D97-AF65-F5344CB8AC3E}">
        <p14:creationId xmlns:p14="http://schemas.microsoft.com/office/powerpoint/2010/main" val="3265316695"/>
      </p:ext>
    </p:extLst>
  </p:cSld>
  <p:clrMapOvr>
    <a:masterClrMapping/>
  </p:clrMapOvr>
  <p:transition spd="slow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1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CCE3-064B-4C83-8249-E46C030E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5430D13-141D-4468-BCC0-47F2B79679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4935" y="919453"/>
            <a:ext cx="8683639" cy="12341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62571004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26E41F-4829-4B87-B81C-C44E9955FD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3998" cy="51434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0648" y="2212169"/>
            <a:ext cx="6157292" cy="470898"/>
          </a:xfrm>
        </p:spPr>
        <p:txBody>
          <a:bodyPr anchor="b"/>
          <a:lstStyle>
            <a:lvl1pPr algn="l">
              <a:spcBef>
                <a:spcPts val="0"/>
              </a:spcBef>
              <a:spcAft>
                <a:spcPts val="600"/>
              </a:spcAft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550" y="2876457"/>
            <a:ext cx="6141390" cy="221599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Subheadline and description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FBE6BF5-51E1-4019-B1D6-7AF2B1BA7C23}"/>
              </a:ext>
            </a:extLst>
          </p:cNvPr>
          <p:cNvSpPr txBox="1">
            <a:spLocks/>
          </p:cNvSpPr>
          <p:nvPr userDrawn="1"/>
        </p:nvSpPr>
        <p:spPr>
          <a:xfrm>
            <a:off x="5013325" y="489614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Fujitsu Infinity Pro" pitchFamily="2" charset="0"/>
              </a:rPr>
              <a:t>© FUJITSU 2021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475FF0E-D043-48F6-8008-08B559AC6C64}"/>
              </a:ext>
            </a:extLst>
          </p:cNvPr>
          <p:cNvSpPr txBox="1">
            <a:spLocks/>
          </p:cNvSpPr>
          <p:nvPr userDrawn="1"/>
        </p:nvSpPr>
        <p:spPr>
          <a:xfrm>
            <a:off x="4222750" y="4888449"/>
            <a:ext cx="69850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2F100A-FF7D-49F2-AD13-31D272279F77}" type="slidenum">
              <a:rPr lang="en-GB" smtClean="0">
                <a:solidFill>
                  <a:schemeClr val="bg1"/>
                </a:solidFill>
                <a:latin typeface="Fujitsu Infinity Pro" pitchFamily="2" charset="0"/>
              </a:rPr>
              <a:pPr/>
              <a:t>‹#›</a:t>
            </a:fld>
            <a:endParaRPr lang="en-GB" dirty="0">
              <a:solidFill>
                <a:schemeClr val="bg1"/>
              </a:solidFill>
              <a:latin typeface="Fujitsu Infinity Pro" pitchFamily="2" charset="0"/>
            </a:endParaRPr>
          </a:p>
        </p:txBody>
      </p:sp>
      <p:pic>
        <p:nvPicPr>
          <p:cNvPr id="10" name="Picture 9" descr="Fujitsu">
            <a:extLst>
              <a:ext uri="{FF2B5EF4-FFF2-40B4-BE49-F238E27FC236}">
                <a16:creationId xmlns:a16="http://schemas.microsoft.com/office/drawing/2014/main" id="{228187CD-FC14-4099-AB0B-768942C821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9904" y="0"/>
            <a:ext cx="1282514" cy="78105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9BBC5C6-42AE-4517-839B-54475232A6C7}"/>
              </a:ext>
            </a:extLst>
          </p:cNvPr>
          <p:cNvSpPr txBox="1">
            <a:spLocks/>
          </p:cNvSpPr>
          <p:nvPr userDrawn="1"/>
        </p:nvSpPr>
        <p:spPr>
          <a:xfrm>
            <a:off x="234260" y="4873770"/>
            <a:ext cx="655534" cy="151477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Fujitsu Infinity Pro" pitchFamily="2" charset="0"/>
              </a:rPr>
              <a:t>Fujitsu-Public</a:t>
            </a:r>
          </a:p>
        </p:txBody>
      </p:sp>
    </p:spTree>
    <p:extLst>
      <p:ext uri="{BB962C8B-B14F-4D97-AF65-F5344CB8AC3E}">
        <p14:creationId xmlns:p14="http://schemas.microsoft.com/office/powerpoint/2010/main" val="1323463482"/>
      </p:ext>
    </p:extLst>
  </p:cSld>
  <p:clrMapOvr>
    <a:masterClrMapping/>
  </p:clrMapOvr>
  <p:transition spd="slow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EAAFE-AB92-4763-94B9-0E7FBF9E44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75" y="920750"/>
            <a:ext cx="4228907" cy="12064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AD89A9-5C47-466F-A4DE-4DCB68A45A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83318" y="920750"/>
            <a:ext cx="4235257" cy="12064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36215312"/>
      </p:ext>
    </p:extLst>
  </p:cSld>
  <p:clrMapOvr>
    <a:masterClrMapping/>
  </p:clrMapOvr>
  <p:transition spd="slow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CCE3-064B-4C83-8249-E46C030E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5430D13-141D-4468-BCC0-47F2B79679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4935" y="919453"/>
            <a:ext cx="8683639" cy="304699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</a:p>
        </p:txBody>
      </p:sp>
    </p:spTree>
    <p:extLst>
      <p:ext uri="{BB962C8B-B14F-4D97-AF65-F5344CB8AC3E}">
        <p14:creationId xmlns:p14="http://schemas.microsoft.com/office/powerpoint/2010/main" val="2880478303"/>
      </p:ext>
    </p:extLst>
  </p:cSld>
  <p:clrMapOvr>
    <a:masterClrMapping/>
  </p:clrMapOvr>
  <p:transition spd="slow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EAAFE-AB92-4763-94B9-0E7FBF9E44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" y="920750"/>
            <a:ext cx="4228907" cy="304699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AD89A9-5C47-466F-A4DE-4DCB68A45A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3318" y="920750"/>
            <a:ext cx="4235257" cy="304699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</a:p>
        </p:txBody>
      </p:sp>
    </p:spTree>
    <p:extLst>
      <p:ext uri="{BB962C8B-B14F-4D97-AF65-F5344CB8AC3E}">
        <p14:creationId xmlns:p14="http://schemas.microsoft.com/office/powerpoint/2010/main" val="3514783017"/>
      </p:ext>
    </p:extLst>
  </p:cSld>
  <p:clrMapOvr>
    <a:masterClrMapping/>
  </p:clrMapOvr>
  <p:transition spd="slow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542155"/>
      </p:ext>
    </p:extLst>
  </p:cSld>
  <p:clrMapOvr>
    <a:masterClrMapping/>
  </p:clrMapOvr>
  <p:transition spd="slow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E38A7A0-D515-45D6-B461-84E1F0B0290F}"/>
              </a:ext>
            </a:extLst>
          </p:cNvPr>
          <p:cNvSpPr/>
          <p:nvPr userDrawn="1"/>
        </p:nvSpPr>
        <p:spPr>
          <a:xfrm>
            <a:off x="1" y="-15932"/>
            <a:ext cx="4582992" cy="5165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Fujitsu Infinity Pro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2A5788-2457-4648-95E4-499F5A27D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72000" y="-15240"/>
            <a:ext cx="4582992" cy="51651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DC4EEF0-E165-41C3-9249-42A8F2445F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20649" y="2138594"/>
            <a:ext cx="2617802" cy="553998"/>
          </a:xfrm>
        </p:spPr>
        <p:txBody>
          <a:bodyPr anchor="b"/>
          <a:lstStyle>
            <a:lvl1pPr algn="l">
              <a:spcBef>
                <a:spcPts val="0"/>
              </a:spcBef>
              <a:spcAft>
                <a:spcPts val="600"/>
              </a:spcAft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C7D309A-DF99-48FC-903A-7276F667B5C8}"/>
              </a:ext>
            </a:extLst>
          </p:cNvPr>
          <p:cNvSpPr txBox="1">
            <a:spLocks/>
          </p:cNvSpPr>
          <p:nvPr userDrawn="1"/>
        </p:nvSpPr>
        <p:spPr>
          <a:xfrm>
            <a:off x="5013325" y="489614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Fujitsu Infinity Pro" pitchFamily="2" charset="0"/>
              </a:rPr>
              <a:t>© FUJITSU 2021</a:t>
            </a:r>
          </a:p>
        </p:txBody>
      </p:sp>
      <p:pic>
        <p:nvPicPr>
          <p:cNvPr id="10" name="Picture 9" descr="Fujitsu">
            <a:extLst>
              <a:ext uri="{FF2B5EF4-FFF2-40B4-BE49-F238E27FC236}">
                <a16:creationId xmlns:a16="http://schemas.microsoft.com/office/drawing/2014/main" id="{70AFBB2C-8054-4D47-934D-E7F3371AAD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9904" y="0"/>
            <a:ext cx="1282514" cy="7810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D98EA7-1890-4D76-AF09-FDD39414C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0550" y="815340"/>
            <a:ext cx="4543221" cy="3512818"/>
          </a:xfrm>
          <a:prstGeom prst="rect">
            <a:avLst/>
          </a:prstGeom>
        </p:spPr>
      </p:pic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5909F53-B8FE-4CC6-AFBF-5A0FDAC9C023}"/>
              </a:ext>
            </a:extLst>
          </p:cNvPr>
          <p:cNvSpPr txBox="1">
            <a:spLocks/>
          </p:cNvSpPr>
          <p:nvPr userDrawn="1"/>
        </p:nvSpPr>
        <p:spPr>
          <a:xfrm>
            <a:off x="234260" y="4873770"/>
            <a:ext cx="655534" cy="151477"/>
          </a:xfrm>
          <a:prstGeom prst="roundRect">
            <a:avLst>
              <a:gd name="adj" fmla="val 50000"/>
            </a:avLst>
          </a:prstGeom>
          <a:ln>
            <a:solidFill>
              <a:schemeClr val="tx1"/>
            </a:solidFill>
          </a:ln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Fujitsu Infinity Pro" pitchFamily="2" charset="0"/>
              </a:rPr>
              <a:t>Fujitsu-Public</a:t>
            </a:r>
          </a:p>
        </p:txBody>
      </p:sp>
    </p:spTree>
    <p:extLst>
      <p:ext uri="{BB962C8B-B14F-4D97-AF65-F5344CB8AC3E}">
        <p14:creationId xmlns:p14="http://schemas.microsoft.com/office/powerpoint/2010/main" val="432454982"/>
      </p:ext>
    </p:extLst>
  </p:cSld>
  <p:clrMapOvr>
    <a:masterClrMapping/>
  </p:clrMapOvr>
  <p:transition spd="slow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1F151A3-079E-4CEC-B057-AA32714CBC2E}"/>
              </a:ext>
            </a:extLst>
          </p:cNvPr>
          <p:cNvSpPr/>
          <p:nvPr userDrawn="1"/>
        </p:nvSpPr>
        <p:spPr>
          <a:xfrm>
            <a:off x="0" y="-15932"/>
            <a:ext cx="6610773" cy="5165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Fujitsu Infinity Pro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6F49305-AB6D-49E5-9A07-1C2802CBE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568440" y="-15240"/>
            <a:ext cx="2586552" cy="51651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0648" y="1270373"/>
            <a:ext cx="4602811" cy="1412694"/>
          </a:xfrm>
        </p:spPr>
        <p:txBody>
          <a:bodyPr anchor="b"/>
          <a:lstStyle>
            <a:lvl1pPr algn="l">
              <a:spcBef>
                <a:spcPts val="0"/>
              </a:spcBef>
              <a:spcAft>
                <a:spcPts val="600"/>
              </a:spcAft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headline</a:t>
            </a:r>
            <a:br>
              <a:rPr lang="en-US" dirty="0"/>
            </a:br>
            <a:r>
              <a:rPr lang="en-US" dirty="0"/>
              <a:t>Presentation headline</a:t>
            </a:r>
            <a:br>
              <a:rPr lang="en-US" dirty="0"/>
            </a:br>
            <a:r>
              <a:rPr lang="en-US" dirty="0"/>
              <a:t>Presentation headline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551" y="2876457"/>
            <a:ext cx="4396409" cy="221599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Subheadline and description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FBE6BF5-51E1-4019-B1D6-7AF2B1BA7C23}"/>
              </a:ext>
            </a:extLst>
          </p:cNvPr>
          <p:cNvSpPr txBox="1">
            <a:spLocks/>
          </p:cNvSpPr>
          <p:nvPr userDrawn="1"/>
        </p:nvSpPr>
        <p:spPr>
          <a:xfrm>
            <a:off x="5013325" y="489614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Fujitsu Infinity Pro" pitchFamily="2" charset="0"/>
              </a:rPr>
              <a:t>© FUJITSU 2021</a:t>
            </a:r>
          </a:p>
        </p:txBody>
      </p:sp>
      <p:pic>
        <p:nvPicPr>
          <p:cNvPr id="10" name="Picture 9" descr="Fujitsu">
            <a:extLst>
              <a:ext uri="{FF2B5EF4-FFF2-40B4-BE49-F238E27FC236}">
                <a16:creationId xmlns:a16="http://schemas.microsoft.com/office/drawing/2014/main" id="{3467D02E-A345-4F7E-ABC9-0AC3C6017C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9904" y="0"/>
            <a:ext cx="1282514" cy="7810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160050-ED46-4BDF-A39C-86C65301D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4590" y="818726"/>
            <a:ext cx="4543220" cy="3512818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B36874-5C50-46BA-BEFA-C645EBC8D89D}"/>
              </a:ext>
            </a:extLst>
          </p:cNvPr>
          <p:cNvSpPr txBox="1">
            <a:spLocks/>
          </p:cNvSpPr>
          <p:nvPr userDrawn="1"/>
        </p:nvSpPr>
        <p:spPr>
          <a:xfrm>
            <a:off x="234260" y="4873770"/>
            <a:ext cx="655534" cy="151477"/>
          </a:xfrm>
          <a:prstGeom prst="roundRect">
            <a:avLst>
              <a:gd name="adj" fmla="val 50000"/>
            </a:avLst>
          </a:prstGeom>
          <a:ln>
            <a:solidFill>
              <a:schemeClr val="tx1"/>
            </a:solidFill>
          </a:ln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Fujitsu Infinity Pro" pitchFamily="2" charset="0"/>
              </a:rPr>
              <a:t>Fujitsu-Public</a:t>
            </a:r>
          </a:p>
        </p:txBody>
      </p:sp>
    </p:spTree>
    <p:extLst>
      <p:ext uri="{BB962C8B-B14F-4D97-AF65-F5344CB8AC3E}">
        <p14:creationId xmlns:p14="http://schemas.microsoft.com/office/powerpoint/2010/main" val="994266787"/>
      </p:ext>
    </p:extLst>
  </p:cSld>
  <p:clrMapOvr>
    <a:masterClrMapping/>
  </p:clrMapOvr>
  <p:transition spd="slow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26E41F-4829-4B87-B81C-C44E9955FD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9143996" cy="51434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0648" y="2212169"/>
            <a:ext cx="6157292" cy="470898"/>
          </a:xfrm>
        </p:spPr>
        <p:txBody>
          <a:bodyPr anchor="b"/>
          <a:lstStyle>
            <a:lvl1pPr algn="l">
              <a:spcBef>
                <a:spcPts val="0"/>
              </a:spcBef>
              <a:spcAft>
                <a:spcPts val="600"/>
              </a:spcAft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550" y="2876457"/>
            <a:ext cx="6141390" cy="221599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Subheadline and description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FBE6BF5-51E1-4019-B1D6-7AF2B1BA7C23}"/>
              </a:ext>
            </a:extLst>
          </p:cNvPr>
          <p:cNvSpPr txBox="1">
            <a:spLocks/>
          </p:cNvSpPr>
          <p:nvPr userDrawn="1"/>
        </p:nvSpPr>
        <p:spPr>
          <a:xfrm>
            <a:off x="5013325" y="489614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Fujitsu Infinity Pro" pitchFamily="2" charset="0"/>
              </a:rPr>
              <a:t>© FUJITSU 2021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475FF0E-D043-48F6-8008-08B559AC6C64}"/>
              </a:ext>
            </a:extLst>
          </p:cNvPr>
          <p:cNvSpPr txBox="1">
            <a:spLocks/>
          </p:cNvSpPr>
          <p:nvPr userDrawn="1"/>
        </p:nvSpPr>
        <p:spPr>
          <a:xfrm>
            <a:off x="4222750" y="4888449"/>
            <a:ext cx="69850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2F100A-FF7D-49F2-AD13-31D272279F77}" type="slidenum">
              <a:rPr lang="en-GB" smtClean="0">
                <a:solidFill>
                  <a:schemeClr val="bg1"/>
                </a:solidFill>
                <a:latin typeface="Fujitsu Infinity Pro" pitchFamily="2" charset="0"/>
              </a:rPr>
              <a:pPr/>
              <a:t>‹#›</a:t>
            </a:fld>
            <a:endParaRPr lang="en-GB" dirty="0">
              <a:solidFill>
                <a:schemeClr val="bg1"/>
              </a:solidFill>
              <a:latin typeface="Fujitsu Infinity Pro" pitchFamily="2" charset="0"/>
            </a:endParaRPr>
          </a:p>
        </p:txBody>
      </p:sp>
      <p:pic>
        <p:nvPicPr>
          <p:cNvPr id="10" name="Picture 9" descr="Fujitsu">
            <a:extLst>
              <a:ext uri="{FF2B5EF4-FFF2-40B4-BE49-F238E27FC236}">
                <a16:creationId xmlns:a16="http://schemas.microsoft.com/office/drawing/2014/main" id="{380AE56F-9693-49A3-9F47-15FD34045C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9904" y="0"/>
            <a:ext cx="1282514" cy="78105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6B5FB41-BC74-4F13-896F-BD7FE11D51E5}"/>
              </a:ext>
            </a:extLst>
          </p:cNvPr>
          <p:cNvSpPr txBox="1">
            <a:spLocks/>
          </p:cNvSpPr>
          <p:nvPr userDrawn="1"/>
        </p:nvSpPr>
        <p:spPr>
          <a:xfrm>
            <a:off x="234260" y="4873770"/>
            <a:ext cx="655534" cy="151477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Fujitsu Infinity Pro" pitchFamily="2" charset="0"/>
              </a:rPr>
              <a:t>Fujitsu-Public</a:t>
            </a:r>
          </a:p>
        </p:txBody>
      </p:sp>
    </p:spTree>
    <p:extLst>
      <p:ext uri="{BB962C8B-B14F-4D97-AF65-F5344CB8AC3E}">
        <p14:creationId xmlns:p14="http://schemas.microsoft.com/office/powerpoint/2010/main" val="1785624900"/>
      </p:ext>
    </p:extLst>
  </p:cSld>
  <p:clrMapOvr>
    <a:masterClrMapping/>
  </p:clrMapOvr>
  <p:transition spd="slow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1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CCE3-064B-4C83-8249-E46C030E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5430D13-141D-4468-BCC0-47F2B79679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4935" y="919453"/>
            <a:ext cx="8683639" cy="12341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35853096"/>
      </p:ext>
    </p:extLst>
  </p:cSld>
  <p:clrMapOvr>
    <a:masterClrMapping/>
  </p:clrMapOvr>
  <p:transition spd="slow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EAAFE-AB92-4763-94B9-0E7FBF9E44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75" y="920750"/>
            <a:ext cx="4228907" cy="12064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AD89A9-5C47-466F-A4DE-4DCB68A45A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83318" y="920750"/>
            <a:ext cx="4235257" cy="12064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1655413"/>
      </p:ext>
    </p:extLst>
  </p:cSld>
  <p:clrMapOvr>
    <a:masterClrMapping/>
  </p:clrMapOvr>
  <p:transition spd="slow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CCE3-064B-4C83-8249-E46C030E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5430D13-141D-4468-BCC0-47F2B79679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4935" y="919453"/>
            <a:ext cx="8683639" cy="304699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</a:p>
        </p:txBody>
      </p:sp>
    </p:spTree>
    <p:extLst>
      <p:ext uri="{BB962C8B-B14F-4D97-AF65-F5344CB8AC3E}">
        <p14:creationId xmlns:p14="http://schemas.microsoft.com/office/powerpoint/2010/main" val="2561480583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1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CCE3-064B-4C83-8249-E46C030E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5430D13-141D-4468-BCC0-47F2B79679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4935" y="919453"/>
            <a:ext cx="8683639" cy="12341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22513554"/>
      </p:ext>
    </p:extLst>
  </p:cSld>
  <p:clrMapOvr>
    <a:masterClrMapping/>
  </p:clrMapOvr>
  <p:transition spd="slow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EAAFE-AB92-4763-94B9-0E7FBF9E44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" y="920750"/>
            <a:ext cx="4228907" cy="304699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AD89A9-5C47-466F-A4DE-4DCB68A45A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3318" y="920750"/>
            <a:ext cx="4235257" cy="304699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</a:p>
        </p:txBody>
      </p:sp>
    </p:spTree>
    <p:extLst>
      <p:ext uri="{BB962C8B-B14F-4D97-AF65-F5344CB8AC3E}">
        <p14:creationId xmlns:p14="http://schemas.microsoft.com/office/powerpoint/2010/main" val="2188163309"/>
      </p:ext>
    </p:extLst>
  </p:cSld>
  <p:clrMapOvr>
    <a:masterClrMapping/>
  </p:clrMapOvr>
  <p:transition spd="slow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0597122"/>
      </p:ext>
    </p:extLst>
  </p:cSld>
  <p:clrMapOvr>
    <a:masterClrMapping/>
  </p:clrMapOvr>
  <p:transition spd="slow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E38A7A0-D515-45D6-B461-84E1F0B0290F}"/>
              </a:ext>
            </a:extLst>
          </p:cNvPr>
          <p:cNvSpPr/>
          <p:nvPr userDrawn="1"/>
        </p:nvSpPr>
        <p:spPr>
          <a:xfrm>
            <a:off x="1" y="-15932"/>
            <a:ext cx="4582992" cy="5165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Fujitsu Infinity Pro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2A5788-2457-4648-95E4-499F5A27D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72000" y="-15240"/>
            <a:ext cx="4582992" cy="51651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DC4EEF0-E165-41C3-9249-42A8F2445F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20649" y="2138594"/>
            <a:ext cx="2617802" cy="553998"/>
          </a:xfrm>
        </p:spPr>
        <p:txBody>
          <a:bodyPr anchor="b"/>
          <a:lstStyle>
            <a:lvl1pPr algn="l">
              <a:spcBef>
                <a:spcPts val="0"/>
              </a:spcBef>
              <a:spcAft>
                <a:spcPts val="600"/>
              </a:spcAft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C7D309A-DF99-48FC-903A-7276F667B5C8}"/>
              </a:ext>
            </a:extLst>
          </p:cNvPr>
          <p:cNvSpPr txBox="1">
            <a:spLocks/>
          </p:cNvSpPr>
          <p:nvPr userDrawn="1"/>
        </p:nvSpPr>
        <p:spPr>
          <a:xfrm>
            <a:off x="5013325" y="489614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Fujitsu Infinity Pro" pitchFamily="2" charset="0"/>
              </a:rPr>
              <a:t>© FUJITSU 2021</a:t>
            </a:r>
          </a:p>
        </p:txBody>
      </p:sp>
      <p:pic>
        <p:nvPicPr>
          <p:cNvPr id="11" name="Picture 10" descr="Fujitsu">
            <a:extLst>
              <a:ext uri="{FF2B5EF4-FFF2-40B4-BE49-F238E27FC236}">
                <a16:creationId xmlns:a16="http://schemas.microsoft.com/office/drawing/2014/main" id="{E127C2C0-80FA-4154-932A-A515A21976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9904" y="0"/>
            <a:ext cx="1282514" cy="7810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8DD182-AE24-46EB-B762-32C76E288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0550" y="815340"/>
            <a:ext cx="4543220" cy="3512818"/>
          </a:xfrm>
          <a:prstGeom prst="rect">
            <a:avLst/>
          </a:prstGeom>
        </p:spPr>
      </p:pic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E49E35F-375C-47BD-B00B-A670F27A019D}"/>
              </a:ext>
            </a:extLst>
          </p:cNvPr>
          <p:cNvSpPr txBox="1">
            <a:spLocks/>
          </p:cNvSpPr>
          <p:nvPr userDrawn="1"/>
        </p:nvSpPr>
        <p:spPr>
          <a:xfrm>
            <a:off x="234260" y="4873770"/>
            <a:ext cx="655534" cy="151477"/>
          </a:xfrm>
          <a:prstGeom prst="roundRect">
            <a:avLst>
              <a:gd name="adj" fmla="val 50000"/>
            </a:avLst>
          </a:prstGeom>
          <a:ln>
            <a:solidFill>
              <a:schemeClr val="tx1"/>
            </a:solidFill>
          </a:ln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Fujitsu Infinity Pro" pitchFamily="2" charset="0"/>
              </a:rPr>
              <a:t>Fujitsu-Public</a:t>
            </a:r>
          </a:p>
        </p:txBody>
      </p:sp>
    </p:spTree>
    <p:extLst>
      <p:ext uri="{BB962C8B-B14F-4D97-AF65-F5344CB8AC3E}">
        <p14:creationId xmlns:p14="http://schemas.microsoft.com/office/powerpoint/2010/main" val="257371458"/>
      </p:ext>
    </p:extLst>
  </p:cSld>
  <p:clrMapOvr>
    <a:masterClrMapping/>
  </p:clrMapOvr>
  <p:transition spd="slow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1F151A3-079E-4CEC-B057-AA32714CBC2E}"/>
              </a:ext>
            </a:extLst>
          </p:cNvPr>
          <p:cNvSpPr/>
          <p:nvPr userDrawn="1"/>
        </p:nvSpPr>
        <p:spPr>
          <a:xfrm>
            <a:off x="0" y="-15932"/>
            <a:ext cx="6668347" cy="5165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Fujitsu Infinity Pro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6F49305-AB6D-49E5-9A07-1C2802CBE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568440" y="-15240"/>
            <a:ext cx="2586552" cy="51651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0648" y="1270373"/>
            <a:ext cx="4602811" cy="1412694"/>
          </a:xfrm>
        </p:spPr>
        <p:txBody>
          <a:bodyPr anchor="b"/>
          <a:lstStyle>
            <a:lvl1pPr algn="l">
              <a:spcBef>
                <a:spcPts val="0"/>
              </a:spcBef>
              <a:spcAft>
                <a:spcPts val="600"/>
              </a:spcAft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headline</a:t>
            </a:r>
            <a:br>
              <a:rPr lang="en-US" dirty="0"/>
            </a:br>
            <a:r>
              <a:rPr lang="en-US" dirty="0"/>
              <a:t>Presentation headline</a:t>
            </a:r>
            <a:br>
              <a:rPr lang="en-US" dirty="0"/>
            </a:br>
            <a:r>
              <a:rPr lang="en-US" dirty="0"/>
              <a:t>Presentation headline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551" y="2876457"/>
            <a:ext cx="4396409" cy="221599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Subheadline and description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FBE6BF5-51E1-4019-B1D6-7AF2B1BA7C23}"/>
              </a:ext>
            </a:extLst>
          </p:cNvPr>
          <p:cNvSpPr txBox="1">
            <a:spLocks/>
          </p:cNvSpPr>
          <p:nvPr userDrawn="1"/>
        </p:nvSpPr>
        <p:spPr>
          <a:xfrm>
            <a:off x="5013325" y="489614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  <a:latin typeface="Fujitsu Infinity Pro" pitchFamily="2" charset="0"/>
              </a:rPr>
              <a:t>© FUJITSU 2021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7B127F-884D-4880-A4D4-2224B2F2B19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9904" y="0"/>
            <a:ext cx="1282513" cy="7810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90883E-497B-40B9-9277-2690B031D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6990" y="815340"/>
            <a:ext cx="4543220" cy="3512817"/>
          </a:xfrm>
          <a:prstGeom prst="rect">
            <a:avLst/>
          </a:prstGeom>
        </p:spPr>
      </p:pic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1D51877-A518-4D87-B1B3-B0E2C9DBFA42}"/>
              </a:ext>
            </a:extLst>
          </p:cNvPr>
          <p:cNvSpPr txBox="1">
            <a:spLocks/>
          </p:cNvSpPr>
          <p:nvPr userDrawn="1"/>
        </p:nvSpPr>
        <p:spPr>
          <a:xfrm>
            <a:off x="234260" y="4873770"/>
            <a:ext cx="655534" cy="151477"/>
          </a:xfrm>
          <a:prstGeom prst="roundRect">
            <a:avLst>
              <a:gd name="adj" fmla="val 50000"/>
            </a:avLst>
          </a:prstGeom>
          <a:ln>
            <a:solidFill>
              <a:schemeClr val="tx1"/>
            </a:solidFill>
          </a:ln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Fujitsu Infinity Pro" pitchFamily="2" charset="0"/>
              </a:rPr>
              <a:t>Fujitsu-Public</a:t>
            </a:r>
          </a:p>
        </p:txBody>
      </p:sp>
    </p:spTree>
    <p:extLst>
      <p:ext uri="{BB962C8B-B14F-4D97-AF65-F5344CB8AC3E}">
        <p14:creationId xmlns:p14="http://schemas.microsoft.com/office/powerpoint/2010/main" val="3243689751"/>
      </p:ext>
    </p:extLst>
  </p:cSld>
  <p:clrMapOvr>
    <a:masterClrMapping/>
  </p:clrMapOvr>
  <p:transition spd="slow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26E41F-4829-4B87-B81C-C44E9955FD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9143996" cy="5143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0648" y="2212169"/>
            <a:ext cx="6157292" cy="470898"/>
          </a:xfrm>
        </p:spPr>
        <p:txBody>
          <a:bodyPr anchor="b"/>
          <a:lstStyle>
            <a:lvl1pPr algn="l">
              <a:spcBef>
                <a:spcPts val="0"/>
              </a:spcBef>
              <a:spcAft>
                <a:spcPts val="600"/>
              </a:spcAft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550" y="2876457"/>
            <a:ext cx="6141390" cy="221599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Subheadline and description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FBE6BF5-51E1-4019-B1D6-7AF2B1BA7C23}"/>
              </a:ext>
            </a:extLst>
          </p:cNvPr>
          <p:cNvSpPr txBox="1">
            <a:spLocks/>
          </p:cNvSpPr>
          <p:nvPr userDrawn="1"/>
        </p:nvSpPr>
        <p:spPr>
          <a:xfrm>
            <a:off x="5013325" y="489614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  <a:latin typeface="Fujitsu Infinity Pro" pitchFamily="2" charset="0"/>
              </a:rPr>
              <a:t>© FUJITSU 2021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475FF0E-D043-48F6-8008-08B559AC6C64}"/>
              </a:ext>
            </a:extLst>
          </p:cNvPr>
          <p:cNvSpPr txBox="1">
            <a:spLocks/>
          </p:cNvSpPr>
          <p:nvPr userDrawn="1"/>
        </p:nvSpPr>
        <p:spPr>
          <a:xfrm>
            <a:off x="4222750" y="4888449"/>
            <a:ext cx="69850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2F100A-FF7D-49F2-AD13-31D272279F77}" type="slidenum">
              <a:rPr lang="en-GB" smtClean="0">
                <a:solidFill>
                  <a:schemeClr val="tx1"/>
                </a:solidFill>
                <a:latin typeface="Fujitsu Infinity Pro" pitchFamily="2" charset="0"/>
              </a:rPr>
              <a:pPr/>
              <a:t>‹#›</a:t>
            </a:fld>
            <a:endParaRPr lang="en-GB" dirty="0">
              <a:solidFill>
                <a:schemeClr val="tx1"/>
              </a:solidFill>
              <a:latin typeface="Fujitsu Infinity Pro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332592-DA2E-4F40-8E7E-0E251F1D67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9904" y="0"/>
            <a:ext cx="1282513" cy="781051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FAFDB264-CFB3-44A5-9DFC-2A5BE8A75E17}"/>
              </a:ext>
            </a:extLst>
          </p:cNvPr>
          <p:cNvSpPr txBox="1">
            <a:spLocks/>
          </p:cNvSpPr>
          <p:nvPr userDrawn="1"/>
        </p:nvSpPr>
        <p:spPr>
          <a:xfrm>
            <a:off x="234260" y="4873770"/>
            <a:ext cx="655534" cy="151477"/>
          </a:xfrm>
          <a:prstGeom prst="roundRect">
            <a:avLst>
              <a:gd name="adj" fmla="val 50000"/>
            </a:avLst>
          </a:prstGeom>
          <a:ln>
            <a:solidFill>
              <a:schemeClr val="tx1"/>
            </a:solidFill>
          </a:ln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Fujitsu Infinity Pro" pitchFamily="2" charset="0"/>
              </a:rPr>
              <a:t>Fujitsu-Public</a:t>
            </a:r>
          </a:p>
        </p:txBody>
      </p:sp>
    </p:spTree>
    <p:extLst>
      <p:ext uri="{BB962C8B-B14F-4D97-AF65-F5344CB8AC3E}">
        <p14:creationId xmlns:p14="http://schemas.microsoft.com/office/powerpoint/2010/main" val="3353776962"/>
      </p:ext>
    </p:extLst>
  </p:cSld>
  <p:clrMapOvr>
    <a:masterClrMapping/>
  </p:clrMapOvr>
  <p:transition spd="slow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1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CCE3-064B-4C83-8249-E46C030E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5430D13-141D-4468-BCC0-47F2B79679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4935" y="919453"/>
            <a:ext cx="8683639" cy="12341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68108704"/>
      </p:ext>
    </p:extLst>
  </p:cSld>
  <p:clrMapOvr>
    <a:masterClrMapping/>
  </p:clrMapOvr>
  <p:transition spd="slow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EAAFE-AB92-4763-94B9-0E7FBF9E44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75" y="920750"/>
            <a:ext cx="4228907" cy="12064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AD89A9-5C47-466F-A4DE-4DCB68A45A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83318" y="920750"/>
            <a:ext cx="4235257" cy="12064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24076363"/>
      </p:ext>
    </p:extLst>
  </p:cSld>
  <p:clrMapOvr>
    <a:masterClrMapping/>
  </p:clrMapOvr>
  <p:transition spd="slow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CCE3-064B-4C83-8249-E46C030E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5430D13-141D-4468-BCC0-47F2B79679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4935" y="919453"/>
            <a:ext cx="8683639" cy="304699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</a:p>
        </p:txBody>
      </p:sp>
    </p:spTree>
    <p:extLst>
      <p:ext uri="{BB962C8B-B14F-4D97-AF65-F5344CB8AC3E}">
        <p14:creationId xmlns:p14="http://schemas.microsoft.com/office/powerpoint/2010/main" val="4006405385"/>
      </p:ext>
    </p:extLst>
  </p:cSld>
  <p:clrMapOvr>
    <a:masterClrMapping/>
  </p:clrMapOvr>
  <p:transition spd="slow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EAAFE-AB92-4763-94B9-0E7FBF9E44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" y="920750"/>
            <a:ext cx="4228907" cy="304699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AD89A9-5C47-466F-A4DE-4DCB68A45A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3318" y="920750"/>
            <a:ext cx="4235257" cy="304699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</a:p>
        </p:txBody>
      </p:sp>
    </p:spTree>
    <p:extLst>
      <p:ext uri="{BB962C8B-B14F-4D97-AF65-F5344CB8AC3E}">
        <p14:creationId xmlns:p14="http://schemas.microsoft.com/office/powerpoint/2010/main" val="2045815234"/>
      </p:ext>
    </p:extLst>
  </p:cSld>
  <p:clrMapOvr>
    <a:masterClrMapping/>
  </p:clrMapOvr>
  <p:transition spd="slow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098951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EAAFE-AB92-4763-94B9-0E7FBF9E44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75" y="920750"/>
            <a:ext cx="4228907" cy="12064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AD89A9-5C47-466F-A4DE-4DCB68A45A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83318" y="920750"/>
            <a:ext cx="4235257" cy="12064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07617729"/>
      </p:ext>
    </p:extLst>
  </p:cSld>
  <p:clrMapOvr>
    <a:masterClrMapping/>
  </p:clrMapOvr>
  <p:transition spd="slow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E38A7A0-D515-45D6-B461-84E1F0B0290F}"/>
              </a:ext>
            </a:extLst>
          </p:cNvPr>
          <p:cNvSpPr/>
          <p:nvPr userDrawn="1"/>
        </p:nvSpPr>
        <p:spPr>
          <a:xfrm>
            <a:off x="1" y="-15932"/>
            <a:ext cx="4582992" cy="5165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Fujitsu Infinity Pro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2A5788-2457-4648-95E4-499F5A27D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72000" y="-15240"/>
            <a:ext cx="4582992" cy="51651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DC4EEF0-E165-41C3-9249-42A8F2445F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20649" y="2138594"/>
            <a:ext cx="2617802" cy="553998"/>
          </a:xfrm>
        </p:spPr>
        <p:txBody>
          <a:bodyPr anchor="b"/>
          <a:lstStyle>
            <a:lvl1pPr algn="l">
              <a:spcBef>
                <a:spcPts val="0"/>
              </a:spcBef>
              <a:spcAft>
                <a:spcPts val="600"/>
              </a:spcAft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C7D309A-DF99-48FC-903A-7276F667B5C8}"/>
              </a:ext>
            </a:extLst>
          </p:cNvPr>
          <p:cNvSpPr txBox="1">
            <a:spLocks/>
          </p:cNvSpPr>
          <p:nvPr userDrawn="1"/>
        </p:nvSpPr>
        <p:spPr>
          <a:xfrm>
            <a:off x="5013325" y="489614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  <a:latin typeface="Fujitsu Infinity Pro" pitchFamily="2" charset="0"/>
              </a:rPr>
              <a:t>© FUJITSU 2021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98062D-1542-40BE-BB07-D3B811EEC1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9904" y="0"/>
            <a:ext cx="1282513" cy="7810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FE2FFF-CCE6-478C-B572-0364AE92F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0550" y="815340"/>
            <a:ext cx="4543220" cy="3512817"/>
          </a:xfrm>
          <a:prstGeom prst="rect">
            <a:avLst/>
          </a:prstGeom>
        </p:spPr>
      </p:pic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7F5D5048-A0D2-4468-8D58-AFE6EE2F692D}"/>
              </a:ext>
            </a:extLst>
          </p:cNvPr>
          <p:cNvSpPr txBox="1">
            <a:spLocks/>
          </p:cNvSpPr>
          <p:nvPr userDrawn="1"/>
        </p:nvSpPr>
        <p:spPr>
          <a:xfrm>
            <a:off x="234260" y="4873770"/>
            <a:ext cx="655534" cy="151477"/>
          </a:xfrm>
          <a:prstGeom prst="roundRect">
            <a:avLst>
              <a:gd name="adj" fmla="val 50000"/>
            </a:avLst>
          </a:prstGeom>
          <a:ln>
            <a:solidFill>
              <a:schemeClr val="tx1"/>
            </a:solidFill>
          </a:ln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Fujitsu Infinity Pro" pitchFamily="2" charset="0"/>
              </a:rPr>
              <a:t>Fujitsu-Public</a:t>
            </a:r>
          </a:p>
        </p:txBody>
      </p:sp>
    </p:spTree>
    <p:extLst>
      <p:ext uri="{BB962C8B-B14F-4D97-AF65-F5344CB8AC3E}">
        <p14:creationId xmlns:p14="http://schemas.microsoft.com/office/powerpoint/2010/main" val="2687113551"/>
      </p:ext>
    </p:extLst>
  </p:cSld>
  <p:clrMapOvr>
    <a:masterClrMapping/>
  </p:clrMapOvr>
  <p:transition spd="slow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3" name="Group 2" descr="Fujitsu">
            <a:extLst>
              <a:ext uri="{FF2B5EF4-FFF2-40B4-BE49-F238E27FC236}">
                <a16:creationId xmlns:a16="http://schemas.microsoft.com/office/drawing/2014/main" id="{5EBD27F4-2FE4-4F68-A4BF-9CCBFF94C6CA}"/>
              </a:ext>
            </a:extLst>
          </p:cNvPr>
          <p:cNvGrpSpPr/>
          <p:nvPr userDrawn="1"/>
        </p:nvGrpSpPr>
        <p:grpSpPr>
          <a:xfrm>
            <a:off x="8169274" y="180891"/>
            <a:ext cx="741363" cy="361336"/>
            <a:chOff x="8012114" y="249161"/>
            <a:chExt cx="892174" cy="434841"/>
          </a:xfrm>
          <a:solidFill>
            <a:srgbClr val="EA0000"/>
          </a:solidFill>
        </p:grpSpPr>
        <p:sp>
          <p:nvSpPr>
            <p:cNvPr id="4" name="Freeform 34">
              <a:extLst>
                <a:ext uri="{FF2B5EF4-FFF2-40B4-BE49-F238E27FC236}">
                  <a16:creationId xmlns:a16="http://schemas.microsoft.com/office/drawing/2014/main" id="{9A1792B6-C839-45AD-B38A-8019751B34C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dirty="0">
                <a:latin typeface="Fujitsu Infinity Pro" pitchFamily="2" charset="0"/>
              </a:endParaRPr>
            </a:p>
          </p:txBody>
        </p:sp>
        <p:sp>
          <p:nvSpPr>
            <p:cNvPr id="5" name="Freeform 35">
              <a:extLst>
                <a:ext uri="{FF2B5EF4-FFF2-40B4-BE49-F238E27FC236}">
                  <a16:creationId xmlns:a16="http://schemas.microsoft.com/office/drawing/2014/main" id="{5232F447-855E-4FAF-831E-73C98E66118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dirty="0">
                <a:latin typeface="Fujitsu Infinity Pro" pitchFamily="2" charset="0"/>
              </a:endParaRPr>
            </a:p>
          </p:txBody>
        </p:sp>
        <p:sp>
          <p:nvSpPr>
            <p:cNvPr id="6" name="Freeform 36">
              <a:extLst>
                <a:ext uri="{FF2B5EF4-FFF2-40B4-BE49-F238E27FC236}">
                  <a16:creationId xmlns:a16="http://schemas.microsoft.com/office/drawing/2014/main" id="{036BDBDD-65F5-4E1A-9667-EF6E95623CC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dirty="0">
                <a:latin typeface="Fujitsu Infinity Pro" pitchFamily="2" charset="0"/>
              </a:endParaRPr>
            </a:p>
          </p:txBody>
        </p:sp>
        <p:sp>
          <p:nvSpPr>
            <p:cNvPr id="7" name="Freeform 37">
              <a:extLst>
                <a:ext uri="{FF2B5EF4-FFF2-40B4-BE49-F238E27FC236}">
                  <a16:creationId xmlns:a16="http://schemas.microsoft.com/office/drawing/2014/main" id="{B795927A-8E3B-480E-98DC-C4F52EE9597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dirty="0">
                <a:latin typeface="Fujitsu Infinity Pro" pitchFamily="2" charset="0"/>
              </a:endParaRPr>
            </a:p>
          </p:txBody>
        </p:sp>
        <p:sp>
          <p:nvSpPr>
            <p:cNvPr id="8" name="Freeform 38">
              <a:extLst>
                <a:ext uri="{FF2B5EF4-FFF2-40B4-BE49-F238E27FC236}">
                  <a16:creationId xmlns:a16="http://schemas.microsoft.com/office/drawing/2014/main" id="{C45F8453-70FF-472C-A4B8-D46E83FBC95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dirty="0">
                <a:latin typeface="Fujitsu Infinity Pro" pitchFamily="2" charset="0"/>
              </a:endParaRPr>
            </a:p>
          </p:txBody>
        </p:sp>
        <p:sp>
          <p:nvSpPr>
            <p:cNvPr id="9" name="Freeform 39">
              <a:extLst>
                <a:ext uri="{FF2B5EF4-FFF2-40B4-BE49-F238E27FC236}">
                  <a16:creationId xmlns:a16="http://schemas.microsoft.com/office/drawing/2014/main" id="{D0B92CC9-1822-4E27-B36E-B6E66720F8B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dirty="0">
                <a:latin typeface="Fujitsu Infinity Pro" pitchFamily="2" charset="0"/>
              </a:endParaRPr>
            </a:p>
          </p:txBody>
        </p:sp>
        <p:sp>
          <p:nvSpPr>
            <p:cNvPr id="10" name="Freeform 40">
              <a:extLst>
                <a:ext uri="{FF2B5EF4-FFF2-40B4-BE49-F238E27FC236}">
                  <a16:creationId xmlns:a16="http://schemas.microsoft.com/office/drawing/2014/main" id="{B8EB4216-877E-4E24-9186-D331DA456CE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dirty="0">
                <a:latin typeface="Fujitsu Infinity Pro" pitchFamily="2" charset="0"/>
              </a:endParaRPr>
            </a:p>
          </p:txBody>
        </p:sp>
        <p:sp>
          <p:nvSpPr>
            <p:cNvPr id="11" name="Freeform 41">
              <a:extLst>
                <a:ext uri="{FF2B5EF4-FFF2-40B4-BE49-F238E27FC236}">
                  <a16:creationId xmlns:a16="http://schemas.microsoft.com/office/drawing/2014/main" id="{4C65E639-A553-4555-8A53-E1DFE39B1A5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dirty="0">
                <a:latin typeface="Fujitsu Infinity Pr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8705115"/>
      </p:ext>
    </p:extLst>
  </p:cSld>
  <p:clrMapOvr>
    <a:masterClrMapping/>
  </p:clrMapOvr>
  <p:transition spd="slow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7ED1605-9ED8-4BFC-ABB9-42751C317E60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Fujitsu Infinity Pro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3" name="Group 2" descr="Fujitsu">
            <a:extLst>
              <a:ext uri="{FF2B5EF4-FFF2-40B4-BE49-F238E27FC236}">
                <a16:creationId xmlns:a16="http://schemas.microsoft.com/office/drawing/2014/main" id="{AF5A1348-0BD4-44BF-836B-61D5C0B7791C}"/>
              </a:ext>
            </a:extLst>
          </p:cNvPr>
          <p:cNvGrpSpPr/>
          <p:nvPr userDrawn="1"/>
        </p:nvGrpSpPr>
        <p:grpSpPr>
          <a:xfrm>
            <a:off x="8169274" y="180891"/>
            <a:ext cx="741363" cy="361336"/>
            <a:chOff x="8012114" y="249161"/>
            <a:chExt cx="892174" cy="434841"/>
          </a:xfrm>
          <a:solidFill>
            <a:schemeClr val="bg1"/>
          </a:solidFill>
        </p:grpSpPr>
        <p:sp>
          <p:nvSpPr>
            <p:cNvPr id="4" name="Freeform 34">
              <a:extLst>
                <a:ext uri="{FF2B5EF4-FFF2-40B4-BE49-F238E27FC236}">
                  <a16:creationId xmlns:a16="http://schemas.microsoft.com/office/drawing/2014/main" id="{BB436A83-762C-4B4D-9067-1676C803C3F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dirty="0">
                <a:latin typeface="Fujitsu Infinity Pro" pitchFamily="2" charset="0"/>
              </a:endParaRPr>
            </a:p>
          </p:txBody>
        </p:sp>
        <p:sp>
          <p:nvSpPr>
            <p:cNvPr id="5" name="Freeform 35">
              <a:extLst>
                <a:ext uri="{FF2B5EF4-FFF2-40B4-BE49-F238E27FC236}">
                  <a16:creationId xmlns:a16="http://schemas.microsoft.com/office/drawing/2014/main" id="{30A897D7-A9D6-466B-86D1-34B2933D411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dirty="0">
                <a:latin typeface="Fujitsu Infinity Pro" pitchFamily="2" charset="0"/>
              </a:endParaRPr>
            </a:p>
          </p:txBody>
        </p:sp>
        <p:sp>
          <p:nvSpPr>
            <p:cNvPr id="6" name="Freeform 36">
              <a:extLst>
                <a:ext uri="{FF2B5EF4-FFF2-40B4-BE49-F238E27FC236}">
                  <a16:creationId xmlns:a16="http://schemas.microsoft.com/office/drawing/2014/main" id="{AB8424B2-1861-4565-A588-40C5C024B04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dirty="0">
                <a:latin typeface="Fujitsu Infinity Pro" pitchFamily="2" charset="0"/>
              </a:endParaRPr>
            </a:p>
          </p:txBody>
        </p:sp>
        <p:sp>
          <p:nvSpPr>
            <p:cNvPr id="7" name="Freeform 37">
              <a:extLst>
                <a:ext uri="{FF2B5EF4-FFF2-40B4-BE49-F238E27FC236}">
                  <a16:creationId xmlns:a16="http://schemas.microsoft.com/office/drawing/2014/main" id="{A6E7185D-EC31-4D3F-B9F3-793D3AF83BE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dirty="0">
                <a:latin typeface="Fujitsu Infinity Pro" pitchFamily="2" charset="0"/>
              </a:endParaRPr>
            </a:p>
          </p:txBody>
        </p:sp>
        <p:sp>
          <p:nvSpPr>
            <p:cNvPr id="8" name="Freeform 38">
              <a:extLst>
                <a:ext uri="{FF2B5EF4-FFF2-40B4-BE49-F238E27FC236}">
                  <a16:creationId xmlns:a16="http://schemas.microsoft.com/office/drawing/2014/main" id="{DB3C6736-AA59-4318-B158-A6691B6FE35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dirty="0">
                <a:latin typeface="Fujitsu Infinity Pro" pitchFamily="2" charset="0"/>
              </a:endParaRPr>
            </a:p>
          </p:txBody>
        </p:sp>
        <p:sp>
          <p:nvSpPr>
            <p:cNvPr id="9" name="Freeform 39">
              <a:extLst>
                <a:ext uri="{FF2B5EF4-FFF2-40B4-BE49-F238E27FC236}">
                  <a16:creationId xmlns:a16="http://schemas.microsoft.com/office/drawing/2014/main" id="{17151C5F-F27C-4820-9AAF-5A405D48EA8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dirty="0">
                <a:latin typeface="Fujitsu Infinity Pro" pitchFamily="2" charset="0"/>
              </a:endParaRPr>
            </a:p>
          </p:txBody>
        </p:sp>
        <p:sp>
          <p:nvSpPr>
            <p:cNvPr id="10" name="Freeform 40">
              <a:extLst>
                <a:ext uri="{FF2B5EF4-FFF2-40B4-BE49-F238E27FC236}">
                  <a16:creationId xmlns:a16="http://schemas.microsoft.com/office/drawing/2014/main" id="{6CF8BAF2-D052-4A1B-99EB-A5BB28E9B48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dirty="0">
                <a:latin typeface="Fujitsu Infinity Pro" pitchFamily="2" charset="0"/>
              </a:endParaRPr>
            </a:p>
          </p:txBody>
        </p:sp>
        <p:sp>
          <p:nvSpPr>
            <p:cNvPr id="11" name="Freeform 41">
              <a:extLst>
                <a:ext uri="{FF2B5EF4-FFF2-40B4-BE49-F238E27FC236}">
                  <a16:creationId xmlns:a16="http://schemas.microsoft.com/office/drawing/2014/main" id="{3D2D52BF-617E-437C-AD1B-3E635B71223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dirty="0">
                <a:latin typeface="Fujitsu Infinity Pro" pitchFamily="2" charset="0"/>
              </a:endParaRPr>
            </a:p>
          </p:txBody>
        </p:sp>
      </p:grp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3B6EFFA-B593-4605-AC27-D0F0C88D0FDB}"/>
              </a:ext>
            </a:extLst>
          </p:cNvPr>
          <p:cNvSpPr txBox="1">
            <a:spLocks/>
          </p:cNvSpPr>
          <p:nvPr userDrawn="1"/>
        </p:nvSpPr>
        <p:spPr>
          <a:xfrm>
            <a:off x="4222750" y="4888449"/>
            <a:ext cx="69850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2F100A-FF7D-49F2-AD13-31D272279F77}" type="slidenum">
              <a:rPr lang="en-GB" smtClean="0">
                <a:solidFill>
                  <a:schemeClr val="bg1"/>
                </a:solidFill>
                <a:latin typeface="Fujitsu Infinity Pro" pitchFamily="2" charset="0"/>
              </a:rPr>
              <a:pPr/>
              <a:t>‹#›</a:t>
            </a:fld>
            <a:endParaRPr lang="en-GB" dirty="0">
              <a:solidFill>
                <a:schemeClr val="bg1"/>
              </a:solidFill>
              <a:latin typeface="Fujitsu Infinity Pro" pitchFamily="2" charset="0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D1F5400-9F57-4788-9467-25E1B4241BF1}"/>
              </a:ext>
            </a:extLst>
          </p:cNvPr>
          <p:cNvSpPr txBox="1">
            <a:spLocks/>
          </p:cNvSpPr>
          <p:nvPr userDrawn="1"/>
        </p:nvSpPr>
        <p:spPr>
          <a:xfrm>
            <a:off x="5013325" y="489614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Fujitsu Infinity Pro" pitchFamily="2" charset="0"/>
              </a:rPr>
              <a:t>© FUJITSU 2021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C91BC899-7E71-42E9-BABF-DFB6ABF7F601}"/>
              </a:ext>
            </a:extLst>
          </p:cNvPr>
          <p:cNvSpPr txBox="1">
            <a:spLocks/>
          </p:cNvSpPr>
          <p:nvPr userDrawn="1"/>
        </p:nvSpPr>
        <p:spPr>
          <a:xfrm>
            <a:off x="234260" y="4873770"/>
            <a:ext cx="655534" cy="151477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Fujitsu Infinity Pro" pitchFamily="2" charset="0"/>
              </a:rPr>
              <a:t>Fujitsu-Public</a:t>
            </a:r>
          </a:p>
        </p:txBody>
      </p:sp>
    </p:spTree>
    <p:extLst>
      <p:ext uri="{BB962C8B-B14F-4D97-AF65-F5344CB8AC3E}">
        <p14:creationId xmlns:p14="http://schemas.microsoft.com/office/powerpoint/2010/main" val="3005118627"/>
      </p:ext>
    </p:extLst>
  </p:cSld>
  <p:clrMapOvr>
    <a:masterClrMapping/>
  </p:clrMapOvr>
  <p:transition spd="slow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Red_Symbol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1"/>
          <p:cNvSpPr>
            <a:spLocks noChangeAspect="1" noChangeArrowheads="1" noTextEdit="1"/>
          </p:cNvSpPr>
          <p:nvPr userDrawn="1"/>
        </p:nvSpPr>
        <p:spPr bwMode="gray">
          <a:xfrm>
            <a:off x="7607300" y="114267"/>
            <a:ext cx="1417638" cy="791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 sz="1350" dirty="0">
              <a:ea typeface="MS UI Gothic" panose="020B0600070205080204" pitchFamily="34" charset="-128"/>
            </a:endParaRPr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8010525" y="249162"/>
            <a:ext cx="892176" cy="434841"/>
            <a:chOff x="8010525" y="249238"/>
            <a:chExt cx="892176" cy="434975"/>
          </a:xfrm>
        </p:grpSpPr>
        <p:sp>
          <p:nvSpPr>
            <p:cNvPr id="18" name="Freeform 13"/>
            <p:cNvSpPr>
              <a:spLocks/>
            </p:cNvSpPr>
            <p:nvPr userDrawn="1"/>
          </p:nvSpPr>
          <p:spPr bwMode="gray">
            <a:xfrm>
              <a:off x="8305800" y="249238"/>
              <a:ext cx="179388" cy="139700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z="1350" dirty="0">
                <a:ea typeface="MS UI Gothic" panose="020B0600070205080204" pitchFamily="34" charset="-128"/>
              </a:endParaRPr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gray">
            <a:xfrm>
              <a:off x="8010525" y="401638"/>
              <a:ext cx="123825" cy="201613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z="1350" dirty="0">
                <a:ea typeface="MS UI Gothic" panose="020B0600070205080204" pitchFamily="34" charset="-128"/>
              </a:endParaRPr>
            </a:p>
          </p:txBody>
        </p:sp>
        <p:sp>
          <p:nvSpPr>
            <p:cNvPr id="20" name="Freeform 15"/>
            <p:cNvSpPr>
              <a:spLocks/>
            </p:cNvSpPr>
            <p:nvPr userDrawn="1"/>
          </p:nvSpPr>
          <p:spPr bwMode="gray">
            <a:xfrm>
              <a:off x="8304213" y="401638"/>
              <a:ext cx="80963" cy="282575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z="1350" dirty="0">
                <a:ea typeface="MS UI Gothic" panose="020B0600070205080204" pitchFamily="34" charset="-128"/>
              </a:endParaRPr>
            </a:p>
          </p:txBody>
        </p:sp>
        <p:sp>
          <p:nvSpPr>
            <p:cNvPr id="21" name="Freeform 16"/>
            <p:cNvSpPr>
              <a:spLocks/>
            </p:cNvSpPr>
            <p:nvPr userDrawn="1"/>
          </p:nvSpPr>
          <p:spPr bwMode="gray">
            <a:xfrm>
              <a:off x="8394700" y="401638"/>
              <a:ext cx="63500" cy="201613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z="1350" dirty="0">
                <a:ea typeface="MS UI Gothic" panose="020B0600070205080204" pitchFamily="34" charset="-128"/>
              </a:endParaRPr>
            </a:p>
          </p:txBody>
        </p:sp>
        <p:sp>
          <p:nvSpPr>
            <p:cNvPr id="22" name="Freeform 17"/>
            <p:cNvSpPr>
              <a:spLocks/>
            </p:cNvSpPr>
            <p:nvPr userDrawn="1"/>
          </p:nvSpPr>
          <p:spPr bwMode="gray">
            <a:xfrm>
              <a:off x="8458200" y="401638"/>
              <a:ext cx="150813" cy="201613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z="1350" dirty="0">
                <a:ea typeface="MS UI Gothic" panose="020B0600070205080204" pitchFamily="34" charset="-128"/>
              </a:endParaRPr>
            </a:p>
          </p:txBody>
        </p:sp>
        <p:sp>
          <p:nvSpPr>
            <p:cNvPr id="23" name="Freeform 18"/>
            <p:cNvSpPr>
              <a:spLocks/>
            </p:cNvSpPr>
            <p:nvPr userDrawn="1"/>
          </p:nvSpPr>
          <p:spPr bwMode="gray">
            <a:xfrm>
              <a:off x="8732838" y="401638"/>
              <a:ext cx="169863" cy="204788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z="1350" dirty="0">
                <a:ea typeface="MS UI Gothic" panose="020B0600070205080204" pitchFamily="34" charset="-128"/>
              </a:endParaRPr>
            </a:p>
          </p:txBody>
        </p:sp>
        <p:sp>
          <p:nvSpPr>
            <p:cNvPr id="24" name="Freeform 19"/>
            <p:cNvSpPr>
              <a:spLocks/>
            </p:cNvSpPr>
            <p:nvPr userDrawn="1"/>
          </p:nvSpPr>
          <p:spPr bwMode="gray">
            <a:xfrm>
              <a:off x="8140700" y="401638"/>
              <a:ext cx="169863" cy="206375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z="1350" dirty="0">
                <a:ea typeface="MS UI Gothic" panose="020B0600070205080204" pitchFamily="34" charset="-128"/>
              </a:endParaRPr>
            </a:p>
          </p:txBody>
        </p:sp>
        <p:sp>
          <p:nvSpPr>
            <p:cNvPr id="25" name="Freeform 20"/>
            <p:cNvSpPr>
              <a:spLocks/>
            </p:cNvSpPr>
            <p:nvPr userDrawn="1"/>
          </p:nvSpPr>
          <p:spPr bwMode="gray">
            <a:xfrm>
              <a:off x="8602663" y="396875"/>
              <a:ext cx="130175" cy="211138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z="1350" dirty="0">
                <a:ea typeface="MS UI Gothic" panose="020B0600070205080204" pitchFamily="34" charset="-128"/>
              </a:endParaRPr>
            </a:p>
          </p:txBody>
        </p:sp>
      </p:grpSp>
      <p:sp>
        <p:nvSpPr>
          <p:cNvPr id="26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4932364" y="4935603"/>
            <a:ext cx="3960812" cy="201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fontAlgn="base">
              <a:defRPr kumimoji="0" sz="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</a:lstStyle>
          <a:p>
            <a:r>
              <a:rPr lang="en-US" altLang="ja-JP" dirty="0"/>
              <a:t>Copyright 2021 Fujitsu (Thailand) Co., Ltd.</a:t>
            </a:r>
            <a:endParaRPr lang="de-DE" altLang="ja-JP" dirty="0"/>
          </a:p>
        </p:txBody>
      </p:sp>
      <p:sp>
        <p:nvSpPr>
          <p:cNvPr id="27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4300538" y="4937189"/>
            <a:ext cx="539750" cy="20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fontAlgn="base">
              <a:defRPr kumimoji="0" sz="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F065A1AB-B366-407E-9CCD-E21333B08551}" type="slidenum">
              <a:rPr lang="de-DE" altLang="ja-JP"/>
              <a:pPr>
                <a:defRPr/>
              </a:pPr>
              <a:t>‹#›</a:t>
            </a:fld>
            <a:endParaRPr lang="de-DE" altLang="ja-JP"/>
          </a:p>
        </p:txBody>
      </p:sp>
      <p:sp>
        <p:nvSpPr>
          <p:cNvPr id="28" name="Rectangle 27"/>
          <p:cNvSpPr/>
          <p:nvPr userDrawn="1"/>
        </p:nvSpPr>
        <p:spPr bwMode="ltGray">
          <a:xfrm>
            <a:off x="257176" y="249215"/>
            <a:ext cx="2403475" cy="2790876"/>
          </a:xfrm>
          <a:prstGeom prst="rect">
            <a:avLst/>
          </a:prstGeom>
          <a:blipFill dpi="0" rotWithShape="1">
            <a:blip r:embed="rId2" cstate="screen">
              <a:alphaModFix amt="89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44" tIns="34272" rIns="68544" bIns="34272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457" fontAlgn="ctr">
              <a:spcBef>
                <a:spcPct val="0"/>
              </a:spcBef>
              <a:spcAft>
                <a:spcPct val="0"/>
              </a:spcAft>
            </a:pPr>
            <a:endParaRPr kumimoji="1" lang="en-GB" sz="900" dirty="0">
              <a:solidFill>
                <a:srgbClr val="000000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2" name="テキスト ボックス 17"/>
          <p:cNvSpPr txBox="1"/>
          <p:nvPr userDrawn="1"/>
        </p:nvSpPr>
        <p:spPr>
          <a:xfrm>
            <a:off x="3505921" y="2217916"/>
            <a:ext cx="5633273" cy="669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09139" rtl="0" eaLnBrk="0" fontAlgn="ctr" latinLnBrk="0" hangingPunct="0">
              <a:lnSpc>
                <a:spcPct val="110000"/>
              </a:lnSpc>
              <a:spcBef>
                <a:spcPct val="20000"/>
              </a:spcBef>
              <a:spcAft>
                <a:spcPct val="10000"/>
              </a:spcAft>
              <a:buClr>
                <a:srgbClr val="A30B1A"/>
              </a:buClr>
              <a:buSzTx/>
              <a:buFont typeface="Wingdings" pitchFamily="2" charset="2"/>
              <a:buNone/>
              <a:tabLst/>
              <a:defRPr/>
            </a:pPr>
            <a:r>
              <a:rPr kumimoji="1" lang="ja-JP" altLang="en-US" sz="1998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jitsu Sans" panose="020B0404060202020204" pitchFamily="34" charset="0"/>
                <a:ea typeface="FUJI-新ゴ R" pitchFamily="50" charset="-128"/>
                <a:cs typeface="Meiryo UI" pitchFamily="50" charset="-128"/>
              </a:rPr>
              <a:t>（</a:t>
            </a:r>
            <a:r>
              <a:rPr kumimoji="1" lang="en-US" altLang="ja-JP" sz="1998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jitsu Sans" panose="020B0404060202020204" pitchFamily="34" charset="0"/>
                <a:ea typeface="FUJI-新ゴ R" pitchFamily="50" charset="-128"/>
                <a:cs typeface="Meiryo UI" pitchFamily="50" charset="-128"/>
              </a:rPr>
              <a:t> Insert background image on this slide master </a:t>
            </a:r>
            <a:r>
              <a:rPr kumimoji="1" lang="ja-JP" altLang="en-US" sz="1998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jitsu Sans" panose="020B0404060202020204" pitchFamily="34" charset="0"/>
                <a:ea typeface="FUJI-新ゴ R" pitchFamily="50" charset="-128"/>
                <a:cs typeface="Meiryo UI" pitchFamily="50" charset="-128"/>
              </a:rPr>
              <a:t>）</a:t>
            </a:r>
          </a:p>
          <a:p>
            <a:endParaRPr kumimoji="1" lang="ja-JP" altLang="en-US" sz="1350" dirty="0">
              <a:solidFill>
                <a:schemeClr val="tx1"/>
              </a:solidFill>
              <a:latin typeface="Fujitsu Sans" panose="020B0404060202020204" pitchFamily="34" charset="0"/>
              <a:ea typeface="FUJI-新ゴ R" panose="020B0400000000000000" pitchFamily="50" charset="-128"/>
            </a:endParaRPr>
          </a:p>
        </p:txBody>
      </p:sp>
      <p:sp>
        <p:nvSpPr>
          <p:cNvPr id="30" name="タイトル 1"/>
          <p:cNvSpPr>
            <a:spLocks noGrp="1"/>
          </p:cNvSpPr>
          <p:nvPr>
            <p:ph type="title" hasCustomPrompt="1"/>
          </p:nvPr>
        </p:nvSpPr>
        <p:spPr>
          <a:xfrm>
            <a:off x="423183" y="418947"/>
            <a:ext cx="2049952" cy="2080046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598">
                <a:solidFill>
                  <a:schemeClr val="bg1"/>
                </a:solidFill>
                <a:latin typeface="Fujitsu Sans" panose="020B0404060202020204" pitchFamily="34" charset="0"/>
              </a:defRPr>
            </a:lvl1pPr>
          </a:lstStyle>
          <a:p>
            <a:r>
              <a:rPr lang="en-US" altLang="ja-JP" dirty="0"/>
              <a:t>Title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28205398"/>
      </p:ext>
    </p:extLst>
  </p:cSld>
  <p:clrMapOvr>
    <a:masterClrMapping/>
  </p:clrMapOvr>
  <p:transition spd="slow">
    <p:fade/>
  </p:transition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1"/>
          <p:cNvSpPr>
            <a:spLocks noChangeAspect="1" noChangeArrowheads="1" noTextEdit="1"/>
          </p:cNvSpPr>
          <p:nvPr userDrawn="1"/>
        </p:nvSpPr>
        <p:spPr bwMode="gray">
          <a:xfrm>
            <a:off x="7607300" y="114267"/>
            <a:ext cx="1417638" cy="791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 sz="1350" dirty="0">
              <a:ea typeface="MS UI Gothic" panose="020B0600070205080204" pitchFamily="34" charset="-128"/>
            </a:endParaRPr>
          </a:p>
        </p:txBody>
      </p:sp>
      <p:grpSp>
        <p:nvGrpSpPr>
          <p:cNvPr id="27" name="グループ化 26"/>
          <p:cNvGrpSpPr/>
          <p:nvPr userDrawn="1"/>
        </p:nvGrpSpPr>
        <p:grpSpPr>
          <a:xfrm>
            <a:off x="8010525" y="249162"/>
            <a:ext cx="892176" cy="434841"/>
            <a:chOff x="8010525" y="249238"/>
            <a:chExt cx="892176" cy="434975"/>
          </a:xfrm>
        </p:grpSpPr>
        <p:sp>
          <p:nvSpPr>
            <p:cNvPr id="28" name="Freeform 13"/>
            <p:cNvSpPr>
              <a:spLocks/>
            </p:cNvSpPr>
            <p:nvPr userDrawn="1"/>
          </p:nvSpPr>
          <p:spPr bwMode="gray">
            <a:xfrm>
              <a:off x="8305800" y="249238"/>
              <a:ext cx="179388" cy="139700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z="1350" dirty="0">
                <a:ea typeface="MS UI Gothic" panose="020B0600070205080204" pitchFamily="34" charset="-128"/>
              </a:endParaRPr>
            </a:p>
          </p:txBody>
        </p:sp>
        <p:sp>
          <p:nvSpPr>
            <p:cNvPr id="29" name="Freeform 14"/>
            <p:cNvSpPr>
              <a:spLocks/>
            </p:cNvSpPr>
            <p:nvPr userDrawn="1"/>
          </p:nvSpPr>
          <p:spPr bwMode="gray">
            <a:xfrm>
              <a:off x="8010525" y="401638"/>
              <a:ext cx="123825" cy="201613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z="1350" dirty="0">
                <a:ea typeface="MS UI Gothic" panose="020B0600070205080204" pitchFamily="34" charset="-128"/>
              </a:endParaRPr>
            </a:p>
          </p:txBody>
        </p:sp>
        <p:sp>
          <p:nvSpPr>
            <p:cNvPr id="30" name="Freeform 15"/>
            <p:cNvSpPr>
              <a:spLocks/>
            </p:cNvSpPr>
            <p:nvPr userDrawn="1"/>
          </p:nvSpPr>
          <p:spPr bwMode="gray">
            <a:xfrm>
              <a:off x="8304213" y="401638"/>
              <a:ext cx="80963" cy="282575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z="1350" dirty="0">
                <a:ea typeface="MS UI Gothic" panose="020B0600070205080204" pitchFamily="34" charset="-128"/>
              </a:endParaRPr>
            </a:p>
          </p:txBody>
        </p:sp>
        <p:sp>
          <p:nvSpPr>
            <p:cNvPr id="31" name="Freeform 16"/>
            <p:cNvSpPr>
              <a:spLocks/>
            </p:cNvSpPr>
            <p:nvPr userDrawn="1"/>
          </p:nvSpPr>
          <p:spPr bwMode="gray">
            <a:xfrm>
              <a:off x="8394700" y="401638"/>
              <a:ext cx="63500" cy="201613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z="1350" dirty="0">
                <a:ea typeface="MS UI Gothic" panose="020B0600070205080204" pitchFamily="34" charset="-128"/>
              </a:endParaRPr>
            </a:p>
          </p:txBody>
        </p:sp>
        <p:sp>
          <p:nvSpPr>
            <p:cNvPr id="32" name="Freeform 17"/>
            <p:cNvSpPr>
              <a:spLocks/>
            </p:cNvSpPr>
            <p:nvPr userDrawn="1"/>
          </p:nvSpPr>
          <p:spPr bwMode="gray">
            <a:xfrm>
              <a:off x="8458200" y="401638"/>
              <a:ext cx="150813" cy="201613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z="1350" dirty="0">
                <a:ea typeface="MS UI Gothic" panose="020B0600070205080204" pitchFamily="34" charset="-128"/>
              </a:endParaRPr>
            </a:p>
          </p:txBody>
        </p:sp>
        <p:sp>
          <p:nvSpPr>
            <p:cNvPr id="33" name="Freeform 18"/>
            <p:cNvSpPr>
              <a:spLocks/>
            </p:cNvSpPr>
            <p:nvPr userDrawn="1"/>
          </p:nvSpPr>
          <p:spPr bwMode="gray">
            <a:xfrm>
              <a:off x="8732838" y="401638"/>
              <a:ext cx="169863" cy="204788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z="1350" dirty="0">
                <a:ea typeface="MS UI Gothic" panose="020B0600070205080204" pitchFamily="34" charset="-128"/>
              </a:endParaRPr>
            </a:p>
          </p:txBody>
        </p:sp>
        <p:sp>
          <p:nvSpPr>
            <p:cNvPr id="34" name="Freeform 19"/>
            <p:cNvSpPr>
              <a:spLocks/>
            </p:cNvSpPr>
            <p:nvPr userDrawn="1"/>
          </p:nvSpPr>
          <p:spPr bwMode="gray">
            <a:xfrm>
              <a:off x="8140700" y="401638"/>
              <a:ext cx="169863" cy="206375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z="1350" dirty="0">
                <a:ea typeface="MS UI Gothic" panose="020B0600070205080204" pitchFamily="34" charset="-128"/>
              </a:endParaRPr>
            </a:p>
          </p:txBody>
        </p:sp>
        <p:sp>
          <p:nvSpPr>
            <p:cNvPr id="35" name="Freeform 20"/>
            <p:cNvSpPr>
              <a:spLocks/>
            </p:cNvSpPr>
            <p:nvPr userDrawn="1"/>
          </p:nvSpPr>
          <p:spPr bwMode="gray">
            <a:xfrm>
              <a:off x="8602663" y="396875"/>
              <a:ext cx="130175" cy="211138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z="1350" dirty="0">
                <a:ea typeface="MS UI Gothic" panose="020B0600070205080204" pitchFamily="34" charset="-128"/>
              </a:endParaRPr>
            </a:p>
          </p:txBody>
        </p:sp>
      </p:grp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4932364" y="4935603"/>
            <a:ext cx="3960812" cy="201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fontAlgn="base">
              <a:defRPr kumimoji="0" sz="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</a:lstStyle>
          <a:p>
            <a:r>
              <a:rPr lang="en-US" altLang="ja-JP" dirty="0"/>
              <a:t>Copyright 2021 Fujitsu (Thailand) Co., Ltd.</a:t>
            </a:r>
            <a:endParaRPr lang="de-DE" altLang="ja-JP" dirty="0"/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4300538" y="4937189"/>
            <a:ext cx="539750" cy="20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fontAlgn="base">
              <a:defRPr kumimoji="0" sz="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F065A1AB-B366-407E-9CCD-E21333B08551}" type="slidenum">
              <a:rPr lang="de-DE" altLang="ja-JP"/>
              <a:pPr>
                <a:defRPr/>
              </a:pPr>
              <a:t>‹#›</a:t>
            </a:fld>
            <a:endParaRPr lang="de-DE" altLang="ja-JP"/>
          </a:p>
        </p:txBody>
      </p:sp>
    </p:spTree>
    <p:extLst>
      <p:ext uri="{BB962C8B-B14F-4D97-AF65-F5344CB8AC3E}">
        <p14:creationId xmlns:p14="http://schemas.microsoft.com/office/powerpoint/2010/main" val="2591365735"/>
      </p:ext>
    </p:extLst>
  </p:cSld>
  <p:clrMapOvr>
    <a:masterClrMapping/>
  </p:clrMapOvr>
  <p:transition spd="slow">
    <p:fade/>
  </p:transition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1"/>
          <p:cNvSpPr>
            <a:spLocks noChangeAspect="1" noChangeArrowheads="1" noTextEdit="1"/>
          </p:cNvSpPr>
          <p:nvPr userDrawn="1"/>
        </p:nvSpPr>
        <p:spPr bwMode="gray">
          <a:xfrm>
            <a:off x="7607300" y="114267"/>
            <a:ext cx="1417638" cy="791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 sz="1350" dirty="0">
              <a:ea typeface="MS UI Gothic" panose="020B0600070205080204" pitchFamily="34" charset="-128"/>
            </a:endParaRPr>
          </a:p>
        </p:txBody>
      </p:sp>
      <p:sp>
        <p:nvSpPr>
          <p:cNvPr id="26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233365" y="165868"/>
            <a:ext cx="7564437" cy="625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jitsu Sans" panose="020B0404060202020204" pitchFamily="34" charset="0"/>
              </a:defRPr>
            </a:lvl1pPr>
          </a:lstStyle>
          <a:p>
            <a:pPr lvl="0"/>
            <a:r>
              <a:rPr lang="en-US" altLang="ja-JP" dirty="0"/>
              <a:t>Click to edit Master title style</a:t>
            </a:r>
            <a:endParaRPr lang="ja-JP" altLang="en-US" dirty="0"/>
          </a:p>
        </p:txBody>
      </p:sp>
      <p:grpSp>
        <p:nvGrpSpPr>
          <p:cNvPr id="27" name="グループ化 26"/>
          <p:cNvGrpSpPr/>
          <p:nvPr userDrawn="1"/>
        </p:nvGrpSpPr>
        <p:grpSpPr>
          <a:xfrm>
            <a:off x="8010525" y="249162"/>
            <a:ext cx="892176" cy="434841"/>
            <a:chOff x="8010525" y="249238"/>
            <a:chExt cx="892176" cy="434975"/>
          </a:xfrm>
        </p:grpSpPr>
        <p:sp>
          <p:nvSpPr>
            <p:cNvPr id="28" name="Freeform 13"/>
            <p:cNvSpPr>
              <a:spLocks/>
            </p:cNvSpPr>
            <p:nvPr userDrawn="1"/>
          </p:nvSpPr>
          <p:spPr bwMode="gray">
            <a:xfrm>
              <a:off x="8305800" y="249238"/>
              <a:ext cx="179388" cy="139700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z="1350" dirty="0">
                <a:ea typeface="MS UI Gothic" panose="020B0600070205080204" pitchFamily="34" charset="-128"/>
              </a:endParaRPr>
            </a:p>
          </p:txBody>
        </p:sp>
        <p:sp>
          <p:nvSpPr>
            <p:cNvPr id="29" name="Freeform 14"/>
            <p:cNvSpPr>
              <a:spLocks/>
            </p:cNvSpPr>
            <p:nvPr userDrawn="1"/>
          </p:nvSpPr>
          <p:spPr bwMode="gray">
            <a:xfrm>
              <a:off x="8010525" y="401638"/>
              <a:ext cx="123825" cy="201613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z="1350" dirty="0">
                <a:ea typeface="MS UI Gothic" panose="020B0600070205080204" pitchFamily="34" charset="-128"/>
              </a:endParaRPr>
            </a:p>
          </p:txBody>
        </p:sp>
        <p:sp>
          <p:nvSpPr>
            <p:cNvPr id="30" name="Freeform 15"/>
            <p:cNvSpPr>
              <a:spLocks/>
            </p:cNvSpPr>
            <p:nvPr userDrawn="1"/>
          </p:nvSpPr>
          <p:spPr bwMode="gray">
            <a:xfrm>
              <a:off x="8304213" y="401638"/>
              <a:ext cx="80963" cy="282575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z="1350" dirty="0">
                <a:ea typeface="MS UI Gothic" panose="020B0600070205080204" pitchFamily="34" charset="-128"/>
              </a:endParaRPr>
            </a:p>
          </p:txBody>
        </p:sp>
        <p:sp>
          <p:nvSpPr>
            <p:cNvPr id="31" name="Freeform 16"/>
            <p:cNvSpPr>
              <a:spLocks/>
            </p:cNvSpPr>
            <p:nvPr userDrawn="1"/>
          </p:nvSpPr>
          <p:spPr bwMode="gray">
            <a:xfrm>
              <a:off x="8394700" y="401638"/>
              <a:ext cx="63500" cy="201613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z="1350" dirty="0">
                <a:ea typeface="MS UI Gothic" panose="020B0600070205080204" pitchFamily="34" charset="-128"/>
              </a:endParaRPr>
            </a:p>
          </p:txBody>
        </p:sp>
        <p:sp>
          <p:nvSpPr>
            <p:cNvPr id="32" name="Freeform 17"/>
            <p:cNvSpPr>
              <a:spLocks/>
            </p:cNvSpPr>
            <p:nvPr userDrawn="1"/>
          </p:nvSpPr>
          <p:spPr bwMode="gray">
            <a:xfrm>
              <a:off x="8458200" y="401638"/>
              <a:ext cx="150813" cy="201613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z="1350" dirty="0">
                <a:ea typeface="MS UI Gothic" panose="020B0600070205080204" pitchFamily="34" charset="-128"/>
              </a:endParaRPr>
            </a:p>
          </p:txBody>
        </p:sp>
        <p:sp>
          <p:nvSpPr>
            <p:cNvPr id="33" name="Freeform 18"/>
            <p:cNvSpPr>
              <a:spLocks/>
            </p:cNvSpPr>
            <p:nvPr userDrawn="1"/>
          </p:nvSpPr>
          <p:spPr bwMode="gray">
            <a:xfrm>
              <a:off x="8732838" y="401638"/>
              <a:ext cx="169863" cy="204788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z="1350" dirty="0">
                <a:ea typeface="MS UI Gothic" panose="020B0600070205080204" pitchFamily="34" charset="-128"/>
              </a:endParaRPr>
            </a:p>
          </p:txBody>
        </p:sp>
        <p:sp>
          <p:nvSpPr>
            <p:cNvPr id="34" name="Freeform 19"/>
            <p:cNvSpPr>
              <a:spLocks/>
            </p:cNvSpPr>
            <p:nvPr userDrawn="1"/>
          </p:nvSpPr>
          <p:spPr bwMode="gray">
            <a:xfrm>
              <a:off x="8140700" y="401638"/>
              <a:ext cx="169863" cy="206375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z="1350" dirty="0">
                <a:ea typeface="MS UI Gothic" panose="020B0600070205080204" pitchFamily="34" charset="-128"/>
              </a:endParaRPr>
            </a:p>
          </p:txBody>
        </p:sp>
        <p:sp>
          <p:nvSpPr>
            <p:cNvPr id="35" name="Freeform 20"/>
            <p:cNvSpPr>
              <a:spLocks/>
            </p:cNvSpPr>
            <p:nvPr userDrawn="1"/>
          </p:nvSpPr>
          <p:spPr bwMode="gray">
            <a:xfrm>
              <a:off x="8602663" y="396875"/>
              <a:ext cx="130175" cy="211138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z="1350" dirty="0">
                <a:ea typeface="MS UI Gothic" panose="020B0600070205080204" pitchFamily="34" charset="-128"/>
              </a:endParaRPr>
            </a:p>
          </p:txBody>
        </p:sp>
      </p:grp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4932364" y="4935603"/>
            <a:ext cx="3960812" cy="201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fontAlgn="base">
              <a:defRPr kumimoji="0" sz="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</a:lstStyle>
          <a:p>
            <a:r>
              <a:rPr lang="en-US" altLang="ja-JP" dirty="0"/>
              <a:t>Copyright 2021 Fujitsu (Thailand) Co., Ltd.</a:t>
            </a:r>
            <a:endParaRPr lang="de-DE" altLang="ja-JP" dirty="0"/>
          </a:p>
        </p:txBody>
      </p:sp>
      <p:sp>
        <p:nvSpPr>
          <p:cNvPr id="17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4300538" y="4937189"/>
            <a:ext cx="539750" cy="20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fontAlgn="base">
              <a:defRPr kumimoji="0" sz="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F065A1AB-B366-407E-9CCD-E21333B08551}" type="slidenum">
              <a:rPr lang="de-DE" altLang="ja-JP"/>
              <a:pPr>
                <a:defRPr/>
              </a:pPr>
              <a:t>‹#›</a:t>
            </a:fld>
            <a:endParaRPr lang="de-DE" altLang="ja-JP"/>
          </a:p>
        </p:txBody>
      </p:sp>
      <p:cxnSp>
        <p:nvCxnSpPr>
          <p:cNvPr id="18" name="Straight Connector 17"/>
          <p:cNvCxnSpPr/>
          <p:nvPr userDrawn="1"/>
        </p:nvCxnSpPr>
        <p:spPr bwMode="auto">
          <a:xfrm flipV="1">
            <a:off x="233365" y="742950"/>
            <a:ext cx="8659811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8656780"/>
      </p:ext>
    </p:extLst>
  </p:cSld>
  <p:clrMapOvr>
    <a:masterClrMapping/>
  </p:clrMapOvr>
  <p:transition spd="slow">
    <p:fade/>
  </p:transition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フッター プレースホルダー 3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altLang="ja-JP" dirty="0"/>
              <a:t>Copyright 2021 Fujitsu (Thailand) Co., Ltd.</a:t>
            </a:r>
            <a:endParaRPr lang="de-DE" altLang="ja-JP" dirty="0"/>
          </a:p>
        </p:txBody>
      </p:sp>
      <p:sp>
        <p:nvSpPr>
          <p:cNvPr id="14" name="スライド番号プレースホルダー 4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pPr>
              <a:defRPr/>
            </a:pPr>
            <a:fld id="{0B5B02AC-72C7-48A8-B1FA-68CE81373FC9}" type="slidenum">
              <a:rPr lang="de-DE" altLang="ja-JP"/>
              <a:pPr>
                <a:defRPr/>
              </a:pPr>
              <a:t>‹#›</a:t>
            </a:fld>
            <a:endParaRPr lang="de-DE" altLang="ja-JP"/>
          </a:p>
        </p:txBody>
      </p:sp>
      <p:sp>
        <p:nvSpPr>
          <p:cNvPr id="16" name="AutoShape 11"/>
          <p:cNvSpPr>
            <a:spLocks noChangeAspect="1" noChangeArrowheads="1" noTextEdit="1"/>
          </p:cNvSpPr>
          <p:nvPr userDrawn="1"/>
        </p:nvSpPr>
        <p:spPr bwMode="gray">
          <a:xfrm>
            <a:off x="7607300" y="114266"/>
            <a:ext cx="1417638" cy="791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 sz="1600"/>
          </a:p>
        </p:txBody>
      </p:sp>
      <p:grpSp>
        <p:nvGrpSpPr>
          <p:cNvPr id="25" name="グループ化 24"/>
          <p:cNvGrpSpPr/>
          <p:nvPr userDrawn="1"/>
        </p:nvGrpSpPr>
        <p:grpSpPr bwMode="gray">
          <a:xfrm>
            <a:off x="8010525" y="249162"/>
            <a:ext cx="892176" cy="434841"/>
            <a:chOff x="8010525" y="249238"/>
            <a:chExt cx="892176" cy="434975"/>
          </a:xfrm>
        </p:grpSpPr>
        <p:sp>
          <p:nvSpPr>
            <p:cNvPr id="17" name="Freeform 13"/>
            <p:cNvSpPr>
              <a:spLocks/>
            </p:cNvSpPr>
            <p:nvPr userDrawn="1"/>
          </p:nvSpPr>
          <p:spPr bwMode="gray">
            <a:xfrm>
              <a:off x="8305800" y="249238"/>
              <a:ext cx="179388" cy="139700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z="160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gray">
            <a:xfrm>
              <a:off x="8010525" y="401638"/>
              <a:ext cx="123825" cy="201613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z="160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gray">
            <a:xfrm>
              <a:off x="8304213" y="401638"/>
              <a:ext cx="80963" cy="282575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z="160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gray">
            <a:xfrm>
              <a:off x="8394700" y="401638"/>
              <a:ext cx="63500" cy="201613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z="160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gray">
            <a:xfrm>
              <a:off x="8458200" y="401638"/>
              <a:ext cx="150813" cy="201613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z="160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gray">
            <a:xfrm>
              <a:off x="8732838" y="401638"/>
              <a:ext cx="169863" cy="204788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z="1600"/>
            </a:p>
          </p:txBody>
        </p:sp>
        <p:sp>
          <p:nvSpPr>
            <p:cNvPr id="23" name="Freeform 19"/>
            <p:cNvSpPr>
              <a:spLocks/>
            </p:cNvSpPr>
            <p:nvPr userDrawn="1"/>
          </p:nvSpPr>
          <p:spPr bwMode="gray">
            <a:xfrm>
              <a:off x="8140700" y="401638"/>
              <a:ext cx="169863" cy="206375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z="1600"/>
            </a:p>
          </p:txBody>
        </p:sp>
        <p:sp>
          <p:nvSpPr>
            <p:cNvPr id="24" name="Freeform 20"/>
            <p:cNvSpPr>
              <a:spLocks/>
            </p:cNvSpPr>
            <p:nvPr userDrawn="1"/>
          </p:nvSpPr>
          <p:spPr bwMode="gray">
            <a:xfrm>
              <a:off x="8602663" y="396875"/>
              <a:ext cx="130175" cy="211138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z="1600"/>
            </a:p>
          </p:txBody>
        </p:sp>
      </p:grpSp>
      <p:sp>
        <p:nvSpPr>
          <p:cNvPr id="2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233365" y="1080421"/>
            <a:ext cx="8645525" cy="3741015"/>
          </a:xfrm>
          <a:prstGeom prst="rect">
            <a:avLst/>
          </a:prstGeom>
        </p:spPr>
        <p:txBody>
          <a:bodyPr/>
          <a:lstStyle>
            <a:lvl1pPr>
              <a:defRPr>
                <a:latin typeface="Fujitsu Sans" panose="020B0404060202020204" pitchFamily="34" charset="0"/>
              </a:defRPr>
            </a:lvl1pPr>
            <a:lvl2pPr>
              <a:defRPr>
                <a:latin typeface="Fujitsu Sans" panose="020B0404060202020204" pitchFamily="34" charset="0"/>
              </a:defRPr>
            </a:lvl2pPr>
            <a:lvl3pPr>
              <a:defRPr>
                <a:latin typeface="Fujitsu Sans" panose="020B0404060202020204" pitchFamily="34" charset="0"/>
              </a:defRPr>
            </a:lvl3pPr>
            <a:lvl4pPr>
              <a:defRPr>
                <a:latin typeface="Fujitsu Sans" panose="020B0404060202020204" pitchFamily="34" charset="0"/>
              </a:defRPr>
            </a:lvl4pPr>
          </a:lstStyle>
          <a:p>
            <a:pPr lvl="0"/>
            <a:r>
              <a:rPr lang="en-US" altLang="ja-JP" dirty="0"/>
              <a:t>Text</a:t>
            </a:r>
            <a:endParaRPr lang="ja-JP" altLang="en-US" dirty="0"/>
          </a:p>
          <a:p>
            <a:pPr lvl="1"/>
            <a:r>
              <a:rPr lang="en-US" altLang="ja-JP" dirty="0"/>
              <a:t>Text</a:t>
            </a:r>
            <a:endParaRPr lang="ja-JP" altLang="en-US" dirty="0"/>
          </a:p>
          <a:p>
            <a:pPr lvl="2"/>
            <a:r>
              <a:rPr lang="de-DE" altLang="ja-JP" dirty="0"/>
              <a:t>Text</a:t>
            </a:r>
            <a:endParaRPr lang="ja-JP" altLang="en-US" dirty="0"/>
          </a:p>
          <a:p>
            <a:pPr lvl="3"/>
            <a:r>
              <a:rPr lang="de-DE" altLang="ja-JP" dirty="0"/>
              <a:t>Text</a:t>
            </a:r>
            <a:endParaRPr lang="ja-JP" altLang="en-US" dirty="0"/>
          </a:p>
        </p:txBody>
      </p:sp>
      <p:sp>
        <p:nvSpPr>
          <p:cNvPr id="29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233364" y="165817"/>
            <a:ext cx="7564437" cy="625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latin typeface="Fujitsu Sans" panose="020B0404060202020204" pitchFamily="34" charset="0"/>
              </a:defRPr>
            </a:lvl1pPr>
          </a:lstStyle>
          <a:p>
            <a:pPr lvl="0"/>
            <a:r>
              <a:rPr lang="en-US" altLang="ja-JP"/>
              <a:t>Click to edit Master title style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5752940"/>
      </p:ext>
    </p:extLst>
  </p:cSld>
  <p:clrMapOvr>
    <a:masterClrMapping/>
  </p:clrMapOvr>
  <p:transition spd="slow">
    <p:fade/>
  </p:transition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106" descr="Message Lockup"/>
          <p:cNvGrpSpPr>
            <a:grpSpLocks/>
          </p:cNvGrpSpPr>
          <p:nvPr userDrawn="1"/>
        </p:nvGrpSpPr>
        <p:grpSpPr bwMode="auto">
          <a:xfrm>
            <a:off x="2" y="2"/>
            <a:ext cx="9148763" cy="5145087"/>
            <a:chOff x="0" y="0"/>
            <a:chExt cx="5763" cy="3242"/>
          </a:xfrm>
        </p:grpSpPr>
        <p:sp>
          <p:nvSpPr>
            <p:cNvPr id="41" name="Rectangle 3"/>
            <p:cNvSpPr>
              <a:spLocks noChangeArrowheads="1"/>
            </p:cNvSpPr>
            <p:nvPr/>
          </p:nvSpPr>
          <p:spPr bwMode="gray">
            <a:xfrm>
              <a:off x="0" y="1"/>
              <a:ext cx="5760" cy="32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50505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sz="1350" dirty="0">
                <a:ea typeface="MS UI Gothic" panose="020B0600070205080204" pitchFamily="34" charset="-128"/>
                <a:cs typeface="Meiryo UI" pitchFamily="50" charset="-128"/>
              </a:endParaRPr>
            </a:p>
          </p:txBody>
        </p:sp>
        <p:grpSp>
          <p:nvGrpSpPr>
            <p:cNvPr id="42" name="Group 74"/>
            <p:cNvGrpSpPr>
              <a:grpSpLocks noChangeAspect="1"/>
            </p:cNvGrpSpPr>
            <p:nvPr/>
          </p:nvGrpSpPr>
          <p:grpSpPr bwMode="auto">
            <a:xfrm>
              <a:off x="0" y="0"/>
              <a:ext cx="5763" cy="3242"/>
              <a:chOff x="0" y="0"/>
              <a:chExt cx="5763" cy="3242"/>
            </a:xfrm>
          </p:grpSpPr>
          <p:sp>
            <p:nvSpPr>
              <p:cNvPr id="43" name="AutoShape 73"/>
              <p:cNvSpPr>
                <a:spLocks noChangeAspect="1" noChangeArrowheads="1" noTextEdit="1"/>
              </p:cNvSpPr>
              <p:nvPr/>
            </p:nvSpPr>
            <p:spPr bwMode="gray">
              <a:xfrm>
                <a:off x="0" y="0"/>
                <a:ext cx="5763" cy="32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 sz="1350" dirty="0">
                  <a:ea typeface="MS UI Gothic" panose="020B0600070205080204" pitchFamily="34" charset="-128"/>
                </a:endParaRPr>
              </a:p>
            </p:txBody>
          </p:sp>
          <p:sp>
            <p:nvSpPr>
              <p:cNvPr id="44" name="Freeform 75"/>
              <p:cNvSpPr>
                <a:spLocks/>
              </p:cNvSpPr>
              <p:nvPr/>
            </p:nvSpPr>
            <p:spPr bwMode="gray">
              <a:xfrm>
                <a:off x="1633" y="1949"/>
                <a:ext cx="73" cy="120"/>
              </a:xfrm>
              <a:custGeom>
                <a:avLst/>
                <a:gdLst>
                  <a:gd name="T0" fmla="*/ 0 w 363"/>
                  <a:gd name="T1" fmla="*/ 0 h 597"/>
                  <a:gd name="T2" fmla="*/ 0 w 363"/>
                  <a:gd name="T3" fmla="*/ 0 h 597"/>
                  <a:gd name="T4" fmla="*/ 0 w 363"/>
                  <a:gd name="T5" fmla="*/ 0 h 597"/>
                  <a:gd name="T6" fmla="*/ 0 w 363"/>
                  <a:gd name="T7" fmla="*/ 0 h 597"/>
                  <a:gd name="T8" fmla="*/ 0 w 363"/>
                  <a:gd name="T9" fmla="*/ 0 h 597"/>
                  <a:gd name="T10" fmla="*/ 0 w 363"/>
                  <a:gd name="T11" fmla="*/ 0 h 597"/>
                  <a:gd name="T12" fmla="*/ 0 w 363"/>
                  <a:gd name="T13" fmla="*/ 0 h 597"/>
                  <a:gd name="T14" fmla="*/ 0 w 363"/>
                  <a:gd name="T15" fmla="*/ 0 h 597"/>
                  <a:gd name="T16" fmla="*/ 0 w 363"/>
                  <a:gd name="T17" fmla="*/ 0 h 597"/>
                  <a:gd name="T18" fmla="*/ 0 w 363"/>
                  <a:gd name="T19" fmla="*/ 0 h 597"/>
                  <a:gd name="T20" fmla="*/ 0 w 363"/>
                  <a:gd name="T21" fmla="*/ 0 h 597"/>
                  <a:gd name="T22" fmla="*/ 0 w 363"/>
                  <a:gd name="T23" fmla="*/ 0 h 597"/>
                  <a:gd name="T24" fmla="*/ 0 w 363"/>
                  <a:gd name="T25" fmla="*/ 0 h 597"/>
                  <a:gd name="T26" fmla="*/ 0 w 363"/>
                  <a:gd name="T27" fmla="*/ 0 h 597"/>
                  <a:gd name="T28" fmla="*/ 0 w 363"/>
                  <a:gd name="T29" fmla="*/ 0 h 597"/>
                  <a:gd name="T30" fmla="*/ 0 w 363"/>
                  <a:gd name="T31" fmla="*/ 0 h 597"/>
                  <a:gd name="T32" fmla="*/ 0 w 363"/>
                  <a:gd name="T33" fmla="*/ 0 h 597"/>
                  <a:gd name="T34" fmla="*/ 0 w 363"/>
                  <a:gd name="T35" fmla="*/ 0 h 597"/>
                  <a:gd name="T36" fmla="*/ 0 w 363"/>
                  <a:gd name="T37" fmla="*/ 0 h 597"/>
                  <a:gd name="T38" fmla="*/ 0 w 363"/>
                  <a:gd name="T39" fmla="*/ 0 h 597"/>
                  <a:gd name="T40" fmla="*/ 0 w 363"/>
                  <a:gd name="T41" fmla="*/ 0 h 597"/>
                  <a:gd name="T42" fmla="*/ 0 w 363"/>
                  <a:gd name="T43" fmla="*/ 0 h 597"/>
                  <a:gd name="T44" fmla="*/ 0 w 363"/>
                  <a:gd name="T45" fmla="*/ 0 h 597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363" h="597">
                    <a:moveTo>
                      <a:pt x="0" y="573"/>
                    </a:moveTo>
                    <a:cubicBezTo>
                      <a:pt x="0" y="504"/>
                      <a:pt x="0" y="504"/>
                      <a:pt x="0" y="504"/>
                    </a:cubicBezTo>
                    <a:cubicBezTo>
                      <a:pt x="38" y="526"/>
                      <a:pt x="84" y="536"/>
                      <a:pt x="139" y="536"/>
                    </a:cubicBezTo>
                    <a:cubicBezTo>
                      <a:pt x="232" y="536"/>
                      <a:pt x="278" y="506"/>
                      <a:pt x="278" y="445"/>
                    </a:cubicBezTo>
                    <a:cubicBezTo>
                      <a:pt x="278" y="422"/>
                      <a:pt x="270" y="402"/>
                      <a:pt x="255" y="387"/>
                    </a:cubicBezTo>
                    <a:cubicBezTo>
                      <a:pt x="242" y="374"/>
                      <a:pt x="228" y="363"/>
                      <a:pt x="213" y="354"/>
                    </a:cubicBezTo>
                    <a:cubicBezTo>
                      <a:pt x="199" y="347"/>
                      <a:pt x="181" y="338"/>
                      <a:pt x="159" y="328"/>
                    </a:cubicBezTo>
                    <a:cubicBezTo>
                      <a:pt x="107" y="302"/>
                      <a:pt x="70" y="277"/>
                      <a:pt x="49" y="253"/>
                    </a:cubicBezTo>
                    <a:cubicBezTo>
                      <a:pt x="23" y="224"/>
                      <a:pt x="10" y="190"/>
                      <a:pt x="10" y="150"/>
                    </a:cubicBezTo>
                    <a:cubicBezTo>
                      <a:pt x="10" y="97"/>
                      <a:pt x="30" y="58"/>
                      <a:pt x="71" y="33"/>
                    </a:cubicBezTo>
                    <a:cubicBezTo>
                      <a:pt x="105" y="11"/>
                      <a:pt x="148" y="0"/>
                      <a:pt x="201" y="0"/>
                    </a:cubicBezTo>
                    <a:cubicBezTo>
                      <a:pt x="238" y="0"/>
                      <a:pt x="279" y="7"/>
                      <a:pt x="322" y="20"/>
                    </a:cubicBezTo>
                    <a:cubicBezTo>
                      <a:pt x="322" y="83"/>
                      <a:pt x="322" y="83"/>
                      <a:pt x="322" y="83"/>
                    </a:cubicBezTo>
                    <a:cubicBezTo>
                      <a:pt x="286" y="67"/>
                      <a:pt x="247" y="59"/>
                      <a:pt x="206" y="59"/>
                    </a:cubicBezTo>
                    <a:cubicBezTo>
                      <a:pt x="174" y="59"/>
                      <a:pt x="148" y="65"/>
                      <a:pt x="127" y="78"/>
                    </a:cubicBezTo>
                    <a:cubicBezTo>
                      <a:pt x="105" y="90"/>
                      <a:pt x="95" y="111"/>
                      <a:pt x="95" y="140"/>
                    </a:cubicBezTo>
                    <a:cubicBezTo>
                      <a:pt x="95" y="164"/>
                      <a:pt x="102" y="184"/>
                      <a:pt x="117" y="199"/>
                    </a:cubicBezTo>
                    <a:cubicBezTo>
                      <a:pt x="132" y="214"/>
                      <a:pt x="164" y="234"/>
                      <a:pt x="214" y="260"/>
                    </a:cubicBezTo>
                    <a:cubicBezTo>
                      <a:pt x="254" y="280"/>
                      <a:pt x="280" y="294"/>
                      <a:pt x="293" y="305"/>
                    </a:cubicBezTo>
                    <a:cubicBezTo>
                      <a:pt x="319" y="323"/>
                      <a:pt x="337" y="343"/>
                      <a:pt x="348" y="365"/>
                    </a:cubicBezTo>
                    <a:cubicBezTo>
                      <a:pt x="358" y="384"/>
                      <a:pt x="363" y="408"/>
                      <a:pt x="363" y="436"/>
                    </a:cubicBezTo>
                    <a:cubicBezTo>
                      <a:pt x="363" y="543"/>
                      <a:pt x="290" y="597"/>
                      <a:pt x="145" y="597"/>
                    </a:cubicBezTo>
                    <a:cubicBezTo>
                      <a:pt x="86" y="597"/>
                      <a:pt x="38" y="589"/>
                      <a:pt x="0" y="573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 sz="1350" dirty="0">
                  <a:ea typeface="MS UI Gothic" panose="020B0600070205080204" pitchFamily="34" charset="-128"/>
                </a:endParaRPr>
              </a:p>
            </p:txBody>
          </p:sp>
          <p:sp>
            <p:nvSpPr>
              <p:cNvPr id="45" name="Freeform 76"/>
              <p:cNvSpPr>
                <a:spLocks/>
              </p:cNvSpPr>
              <p:nvPr/>
            </p:nvSpPr>
            <p:spPr bwMode="gray">
              <a:xfrm>
                <a:off x="1733" y="1895"/>
                <a:ext cx="86" cy="170"/>
              </a:xfrm>
              <a:custGeom>
                <a:avLst/>
                <a:gdLst>
                  <a:gd name="T0" fmla="*/ 0 w 429"/>
                  <a:gd name="T1" fmla="*/ 0 h 851"/>
                  <a:gd name="T2" fmla="*/ 0 w 429"/>
                  <a:gd name="T3" fmla="*/ 0 h 851"/>
                  <a:gd name="T4" fmla="*/ 0 w 429"/>
                  <a:gd name="T5" fmla="*/ 0 h 851"/>
                  <a:gd name="T6" fmla="*/ 0 w 429"/>
                  <a:gd name="T7" fmla="*/ 0 h 851"/>
                  <a:gd name="T8" fmla="*/ 0 w 429"/>
                  <a:gd name="T9" fmla="*/ 0 h 851"/>
                  <a:gd name="T10" fmla="*/ 0 w 429"/>
                  <a:gd name="T11" fmla="*/ 0 h 851"/>
                  <a:gd name="T12" fmla="*/ 0 w 429"/>
                  <a:gd name="T13" fmla="*/ 0 h 851"/>
                  <a:gd name="T14" fmla="*/ 0 w 429"/>
                  <a:gd name="T15" fmla="*/ 0 h 851"/>
                  <a:gd name="T16" fmla="*/ 0 w 429"/>
                  <a:gd name="T17" fmla="*/ 0 h 851"/>
                  <a:gd name="T18" fmla="*/ 0 w 429"/>
                  <a:gd name="T19" fmla="*/ 0 h 851"/>
                  <a:gd name="T20" fmla="*/ 0 w 429"/>
                  <a:gd name="T21" fmla="*/ 0 h 851"/>
                  <a:gd name="T22" fmla="*/ 0 w 429"/>
                  <a:gd name="T23" fmla="*/ 0 h 851"/>
                  <a:gd name="T24" fmla="*/ 0 w 429"/>
                  <a:gd name="T25" fmla="*/ 0 h 851"/>
                  <a:gd name="T26" fmla="*/ 0 w 429"/>
                  <a:gd name="T27" fmla="*/ 0 h 851"/>
                  <a:gd name="T28" fmla="*/ 0 w 429"/>
                  <a:gd name="T29" fmla="*/ 0 h 85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29" h="851">
                    <a:moveTo>
                      <a:pt x="0" y="85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96" y="300"/>
                      <a:pt x="96" y="300"/>
                      <a:pt x="96" y="300"/>
                    </a:cubicBezTo>
                    <a:cubicBezTo>
                      <a:pt x="147" y="280"/>
                      <a:pt x="194" y="270"/>
                      <a:pt x="239" y="270"/>
                    </a:cubicBezTo>
                    <a:cubicBezTo>
                      <a:pt x="328" y="270"/>
                      <a:pt x="386" y="300"/>
                      <a:pt x="411" y="359"/>
                    </a:cubicBezTo>
                    <a:cubicBezTo>
                      <a:pt x="423" y="386"/>
                      <a:pt x="429" y="434"/>
                      <a:pt x="429" y="504"/>
                    </a:cubicBezTo>
                    <a:cubicBezTo>
                      <a:pt x="429" y="851"/>
                      <a:pt x="429" y="851"/>
                      <a:pt x="429" y="851"/>
                    </a:cubicBezTo>
                    <a:cubicBezTo>
                      <a:pt x="332" y="851"/>
                      <a:pt x="332" y="851"/>
                      <a:pt x="332" y="851"/>
                    </a:cubicBezTo>
                    <a:cubicBezTo>
                      <a:pt x="332" y="489"/>
                      <a:pt x="332" y="489"/>
                      <a:pt x="332" y="489"/>
                    </a:cubicBezTo>
                    <a:cubicBezTo>
                      <a:pt x="332" y="435"/>
                      <a:pt x="326" y="397"/>
                      <a:pt x="315" y="374"/>
                    </a:cubicBezTo>
                    <a:cubicBezTo>
                      <a:pt x="300" y="344"/>
                      <a:pt x="271" y="329"/>
                      <a:pt x="229" y="329"/>
                    </a:cubicBezTo>
                    <a:cubicBezTo>
                      <a:pt x="192" y="329"/>
                      <a:pt x="147" y="340"/>
                      <a:pt x="96" y="363"/>
                    </a:cubicBezTo>
                    <a:cubicBezTo>
                      <a:pt x="96" y="851"/>
                      <a:pt x="96" y="851"/>
                      <a:pt x="96" y="851"/>
                    </a:cubicBezTo>
                    <a:lnTo>
                      <a:pt x="0" y="8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 sz="1350" dirty="0">
                  <a:ea typeface="MS UI Gothic" panose="020B0600070205080204" pitchFamily="34" charset="-128"/>
                </a:endParaRPr>
              </a:p>
            </p:txBody>
          </p:sp>
          <p:sp>
            <p:nvSpPr>
              <p:cNvPr id="46" name="Freeform 77"/>
              <p:cNvSpPr>
                <a:spLocks noEditPoints="1"/>
              </p:cNvSpPr>
              <p:nvPr/>
            </p:nvSpPr>
            <p:spPr bwMode="gray">
              <a:xfrm>
                <a:off x="1845" y="1949"/>
                <a:ext cx="88" cy="120"/>
              </a:xfrm>
              <a:custGeom>
                <a:avLst/>
                <a:gdLst>
                  <a:gd name="T0" fmla="*/ 0 w 439"/>
                  <a:gd name="T1" fmla="*/ 0 h 597"/>
                  <a:gd name="T2" fmla="*/ 0 w 439"/>
                  <a:gd name="T3" fmla="*/ 0 h 597"/>
                  <a:gd name="T4" fmla="*/ 0 w 439"/>
                  <a:gd name="T5" fmla="*/ 0 h 597"/>
                  <a:gd name="T6" fmla="*/ 0 w 439"/>
                  <a:gd name="T7" fmla="*/ 0 h 597"/>
                  <a:gd name="T8" fmla="*/ 0 w 439"/>
                  <a:gd name="T9" fmla="*/ 0 h 597"/>
                  <a:gd name="T10" fmla="*/ 0 w 439"/>
                  <a:gd name="T11" fmla="*/ 0 h 597"/>
                  <a:gd name="T12" fmla="*/ 0 w 439"/>
                  <a:gd name="T13" fmla="*/ 0 h 597"/>
                  <a:gd name="T14" fmla="*/ 0 w 439"/>
                  <a:gd name="T15" fmla="*/ 0 h 597"/>
                  <a:gd name="T16" fmla="*/ 0 w 439"/>
                  <a:gd name="T17" fmla="*/ 0 h 597"/>
                  <a:gd name="T18" fmla="*/ 0 w 439"/>
                  <a:gd name="T19" fmla="*/ 0 h 597"/>
                  <a:gd name="T20" fmla="*/ 0 w 439"/>
                  <a:gd name="T21" fmla="*/ 0 h 597"/>
                  <a:gd name="T22" fmla="*/ 0 w 439"/>
                  <a:gd name="T23" fmla="*/ 0 h 597"/>
                  <a:gd name="T24" fmla="*/ 0 w 439"/>
                  <a:gd name="T25" fmla="*/ 0 h 597"/>
                  <a:gd name="T26" fmla="*/ 0 w 439"/>
                  <a:gd name="T27" fmla="*/ 0 h 597"/>
                  <a:gd name="T28" fmla="*/ 0 w 439"/>
                  <a:gd name="T29" fmla="*/ 0 h 597"/>
                  <a:gd name="T30" fmla="*/ 0 w 439"/>
                  <a:gd name="T31" fmla="*/ 0 h 597"/>
                  <a:gd name="T32" fmla="*/ 0 w 439"/>
                  <a:gd name="T33" fmla="*/ 0 h 597"/>
                  <a:gd name="T34" fmla="*/ 0 w 439"/>
                  <a:gd name="T35" fmla="*/ 0 h 597"/>
                  <a:gd name="T36" fmla="*/ 0 w 439"/>
                  <a:gd name="T37" fmla="*/ 0 h 597"/>
                  <a:gd name="T38" fmla="*/ 0 w 439"/>
                  <a:gd name="T39" fmla="*/ 0 h 597"/>
                  <a:gd name="T40" fmla="*/ 0 w 439"/>
                  <a:gd name="T41" fmla="*/ 0 h 597"/>
                  <a:gd name="T42" fmla="*/ 0 w 439"/>
                  <a:gd name="T43" fmla="*/ 0 h 597"/>
                  <a:gd name="T44" fmla="*/ 0 w 439"/>
                  <a:gd name="T45" fmla="*/ 0 h 597"/>
                  <a:gd name="T46" fmla="*/ 0 w 439"/>
                  <a:gd name="T47" fmla="*/ 0 h 597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439" h="597">
                    <a:moveTo>
                      <a:pt x="342" y="224"/>
                    </a:moveTo>
                    <a:cubicBezTo>
                      <a:pt x="342" y="194"/>
                      <a:pt x="342" y="194"/>
                      <a:pt x="342" y="194"/>
                    </a:cubicBezTo>
                    <a:cubicBezTo>
                      <a:pt x="342" y="157"/>
                      <a:pt x="336" y="129"/>
                      <a:pt x="324" y="108"/>
                    </a:cubicBezTo>
                    <a:cubicBezTo>
                      <a:pt x="306" y="77"/>
                      <a:pt x="269" y="61"/>
                      <a:pt x="212" y="61"/>
                    </a:cubicBezTo>
                    <a:cubicBezTo>
                      <a:pt x="160" y="61"/>
                      <a:pt x="108" y="71"/>
                      <a:pt x="55" y="93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108" y="9"/>
                      <a:pt x="164" y="0"/>
                      <a:pt x="222" y="0"/>
                    </a:cubicBezTo>
                    <a:cubicBezTo>
                      <a:pt x="310" y="0"/>
                      <a:pt x="371" y="20"/>
                      <a:pt x="404" y="60"/>
                    </a:cubicBezTo>
                    <a:cubicBezTo>
                      <a:pt x="422" y="82"/>
                      <a:pt x="432" y="114"/>
                      <a:pt x="437" y="157"/>
                    </a:cubicBezTo>
                    <a:cubicBezTo>
                      <a:pt x="438" y="173"/>
                      <a:pt x="439" y="196"/>
                      <a:pt x="439" y="227"/>
                    </a:cubicBezTo>
                    <a:cubicBezTo>
                      <a:pt x="439" y="570"/>
                      <a:pt x="439" y="570"/>
                      <a:pt x="439" y="570"/>
                    </a:cubicBezTo>
                    <a:cubicBezTo>
                      <a:pt x="373" y="588"/>
                      <a:pt x="303" y="597"/>
                      <a:pt x="229" y="597"/>
                    </a:cubicBezTo>
                    <a:cubicBezTo>
                      <a:pt x="158" y="597"/>
                      <a:pt x="103" y="586"/>
                      <a:pt x="64" y="564"/>
                    </a:cubicBezTo>
                    <a:cubicBezTo>
                      <a:pt x="22" y="540"/>
                      <a:pt x="0" y="498"/>
                      <a:pt x="0" y="438"/>
                    </a:cubicBezTo>
                    <a:cubicBezTo>
                      <a:pt x="0" y="369"/>
                      <a:pt x="25" y="318"/>
                      <a:pt x="75" y="285"/>
                    </a:cubicBezTo>
                    <a:cubicBezTo>
                      <a:pt x="112" y="261"/>
                      <a:pt x="175" y="243"/>
                      <a:pt x="263" y="233"/>
                    </a:cubicBezTo>
                    <a:cubicBezTo>
                      <a:pt x="279" y="231"/>
                      <a:pt x="306" y="228"/>
                      <a:pt x="342" y="224"/>
                    </a:cubicBezTo>
                    <a:moveTo>
                      <a:pt x="342" y="279"/>
                    </a:moveTo>
                    <a:cubicBezTo>
                      <a:pt x="283" y="285"/>
                      <a:pt x="239" y="292"/>
                      <a:pt x="208" y="300"/>
                    </a:cubicBezTo>
                    <a:cubicBezTo>
                      <a:pt x="135" y="318"/>
                      <a:pt x="99" y="361"/>
                      <a:pt x="99" y="428"/>
                    </a:cubicBezTo>
                    <a:cubicBezTo>
                      <a:pt x="99" y="465"/>
                      <a:pt x="109" y="492"/>
                      <a:pt x="131" y="509"/>
                    </a:cubicBezTo>
                    <a:cubicBezTo>
                      <a:pt x="155" y="529"/>
                      <a:pt x="192" y="539"/>
                      <a:pt x="244" y="539"/>
                    </a:cubicBezTo>
                    <a:cubicBezTo>
                      <a:pt x="279" y="539"/>
                      <a:pt x="312" y="534"/>
                      <a:pt x="342" y="525"/>
                    </a:cubicBezTo>
                    <a:lnTo>
                      <a:pt x="342" y="2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 sz="1350" dirty="0">
                  <a:ea typeface="MS UI Gothic" panose="020B0600070205080204" pitchFamily="34" charset="-128"/>
                </a:endParaRPr>
              </a:p>
            </p:txBody>
          </p:sp>
          <p:sp>
            <p:nvSpPr>
              <p:cNvPr id="47" name="Freeform 78"/>
              <p:cNvSpPr>
                <a:spLocks noEditPoints="1"/>
              </p:cNvSpPr>
              <p:nvPr/>
            </p:nvSpPr>
            <p:spPr bwMode="gray">
              <a:xfrm>
                <a:off x="1968" y="1949"/>
                <a:ext cx="88" cy="171"/>
              </a:xfrm>
              <a:custGeom>
                <a:avLst/>
                <a:gdLst>
                  <a:gd name="T0" fmla="*/ 0 w 444"/>
                  <a:gd name="T1" fmla="*/ 0 h 852"/>
                  <a:gd name="T2" fmla="*/ 0 w 444"/>
                  <a:gd name="T3" fmla="*/ 0 h 852"/>
                  <a:gd name="T4" fmla="*/ 0 w 444"/>
                  <a:gd name="T5" fmla="*/ 0 h 852"/>
                  <a:gd name="T6" fmla="*/ 0 w 444"/>
                  <a:gd name="T7" fmla="*/ 0 h 852"/>
                  <a:gd name="T8" fmla="*/ 0 w 444"/>
                  <a:gd name="T9" fmla="*/ 0 h 852"/>
                  <a:gd name="T10" fmla="*/ 0 w 444"/>
                  <a:gd name="T11" fmla="*/ 0 h 852"/>
                  <a:gd name="T12" fmla="*/ 0 w 444"/>
                  <a:gd name="T13" fmla="*/ 0 h 852"/>
                  <a:gd name="T14" fmla="*/ 0 w 444"/>
                  <a:gd name="T15" fmla="*/ 0 h 852"/>
                  <a:gd name="T16" fmla="*/ 0 w 444"/>
                  <a:gd name="T17" fmla="*/ 0 h 852"/>
                  <a:gd name="T18" fmla="*/ 0 w 444"/>
                  <a:gd name="T19" fmla="*/ 0 h 852"/>
                  <a:gd name="T20" fmla="*/ 0 w 444"/>
                  <a:gd name="T21" fmla="*/ 0 h 852"/>
                  <a:gd name="T22" fmla="*/ 0 w 444"/>
                  <a:gd name="T23" fmla="*/ 0 h 852"/>
                  <a:gd name="T24" fmla="*/ 0 w 444"/>
                  <a:gd name="T25" fmla="*/ 0 h 852"/>
                  <a:gd name="T26" fmla="*/ 0 w 444"/>
                  <a:gd name="T27" fmla="*/ 0 h 852"/>
                  <a:gd name="T28" fmla="*/ 0 w 444"/>
                  <a:gd name="T29" fmla="*/ 0 h 852"/>
                  <a:gd name="T30" fmla="*/ 0 w 444"/>
                  <a:gd name="T31" fmla="*/ 0 h 852"/>
                  <a:gd name="T32" fmla="*/ 0 w 444"/>
                  <a:gd name="T33" fmla="*/ 0 h 852"/>
                  <a:gd name="T34" fmla="*/ 0 w 444"/>
                  <a:gd name="T35" fmla="*/ 0 h 852"/>
                  <a:gd name="T36" fmla="*/ 0 w 444"/>
                  <a:gd name="T37" fmla="*/ 0 h 85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444" h="852">
                    <a:moveTo>
                      <a:pt x="96" y="557"/>
                    </a:moveTo>
                    <a:cubicBezTo>
                      <a:pt x="96" y="852"/>
                      <a:pt x="96" y="852"/>
                      <a:pt x="96" y="852"/>
                    </a:cubicBezTo>
                    <a:cubicBezTo>
                      <a:pt x="0" y="852"/>
                      <a:pt x="0" y="852"/>
                      <a:pt x="0" y="85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66" y="8"/>
                      <a:pt x="131" y="0"/>
                      <a:pt x="195" y="0"/>
                    </a:cubicBezTo>
                    <a:cubicBezTo>
                      <a:pt x="293" y="0"/>
                      <a:pt x="360" y="30"/>
                      <a:pt x="396" y="89"/>
                    </a:cubicBezTo>
                    <a:cubicBezTo>
                      <a:pt x="428" y="142"/>
                      <a:pt x="444" y="211"/>
                      <a:pt x="444" y="298"/>
                    </a:cubicBezTo>
                    <a:cubicBezTo>
                      <a:pt x="444" y="389"/>
                      <a:pt x="423" y="462"/>
                      <a:pt x="383" y="519"/>
                    </a:cubicBezTo>
                    <a:cubicBezTo>
                      <a:pt x="345" y="571"/>
                      <a:pt x="288" y="597"/>
                      <a:pt x="214" y="597"/>
                    </a:cubicBezTo>
                    <a:cubicBezTo>
                      <a:pt x="183" y="597"/>
                      <a:pt x="156" y="592"/>
                      <a:pt x="134" y="582"/>
                    </a:cubicBezTo>
                    <a:cubicBezTo>
                      <a:pt x="124" y="577"/>
                      <a:pt x="111" y="569"/>
                      <a:pt x="96" y="557"/>
                    </a:cubicBezTo>
                    <a:moveTo>
                      <a:pt x="96" y="490"/>
                    </a:moveTo>
                    <a:cubicBezTo>
                      <a:pt x="129" y="522"/>
                      <a:pt x="165" y="539"/>
                      <a:pt x="204" y="539"/>
                    </a:cubicBezTo>
                    <a:cubicBezTo>
                      <a:pt x="253" y="539"/>
                      <a:pt x="290" y="514"/>
                      <a:pt x="313" y="464"/>
                    </a:cubicBezTo>
                    <a:cubicBezTo>
                      <a:pt x="335" y="418"/>
                      <a:pt x="345" y="363"/>
                      <a:pt x="345" y="296"/>
                    </a:cubicBezTo>
                    <a:cubicBezTo>
                      <a:pt x="345" y="214"/>
                      <a:pt x="331" y="152"/>
                      <a:pt x="302" y="110"/>
                    </a:cubicBezTo>
                    <a:cubicBezTo>
                      <a:pt x="278" y="76"/>
                      <a:pt x="238" y="59"/>
                      <a:pt x="180" y="59"/>
                    </a:cubicBezTo>
                    <a:cubicBezTo>
                      <a:pt x="155" y="59"/>
                      <a:pt x="127" y="61"/>
                      <a:pt x="96" y="66"/>
                    </a:cubicBezTo>
                    <a:lnTo>
                      <a:pt x="96" y="4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 sz="1350" dirty="0">
                  <a:ea typeface="MS UI Gothic" panose="020B0600070205080204" pitchFamily="34" charset="-128"/>
                </a:endParaRPr>
              </a:p>
            </p:txBody>
          </p:sp>
          <p:sp>
            <p:nvSpPr>
              <p:cNvPr id="48" name="Freeform 79"/>
              <p:cNvSpPr>
                <a:spLocks noEditPoints="1"/>
              </p:cNvSpPr>
              <p:nvPr/>
            </p:nvSpPr>
            <p:spPr bwMode="gray">
              <a:xfrm>
                <a:off x="2083" y="1911"/>
                <a:ext cx="24" cy="154"/>
              </a:xfrm>
              <a:custGeom>
                <a:avLst/>
                <a:gdLst>
                  <a:gd name="T0" fmla="*/ 0 w 118"/>
                  <a:gd name="T1" fmla="*/ 0 h 772"/>
                  <a:gd name="T2" fmla="*/ 0 w 118"/>
                  <a:gd name="T3" fmla="*/ 0 h 772"/>
                  <a:gd name="T4" fmla="*/ 0 w 118"/>
                  <a:gd name="T5" fmla="*/ 0 h 772"/>
                  <a:gd name="T6" fmla="*/ 0 w 118"/>
                  <a:gd name="T7" fmla="*/ 0 h 772"/>
                  <a:gd name="T8" fmla="*/ 0 w 118"/>
                  <a:gd name="T9" fmla="*/ 0 h 772"/>
                  <a:gd name="T10" fmla="*/ 0 w 118"/>
                  <a:gd name="T11" fmla="*/ 0 h 772"/>
                  <a:gd name="T12" fmla="*/ 0 w 118"/>
                  <a:gd name="T13" fmla="*/ 0 h 772"/>
                  <a:gd name="T14" fmla="*/ 0 w 118"/>
                  <a:gd name="T15" fmla="*/ 0 h 772"/>
                  <a:gd name="T16" fmla="*/ 0 w 118"/>
                  <a:gd name="T17" fmla="*/ 0 h 772"/>
                  <a:gd name="T18" fmla="*/ 0 w 118"/>
                  <a:gd name="T19" fmla="*/ 0 h 772"/>
                  <a:gd name="T20" fmla="*/ 0 w 118"/>
                  <a:gd name="T21" fmla="*/ 0 h 772"/>
                  <a:gd name="T22" fmla="*/ 0 w 118"/>
                  <a:gd name="T23" fmla="*/ 0 h 772"/>
                  <a:gd name="T24" fmla="*/ 0 w 118"/>
                  <a:gd name="T25" fmla="*/ 0 h 772"/>
                  <a:gd name="T26" fmla="*/ 0 w 118"/>
                  <a:gd name="T27" fmla="*/ 0 h 77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18" h="772">
                    <a:moveTo>
                      <a:pt x="59" y="0"/>
                    </a:moveTo>
                    <a:cubicBezTo>
                      <a:pt x="76" y="0"/>
                      <a:pt x="91" y="6"/>
                      <a:pt x="103" y="19"/>
                    </a:cubicBezTo>
                    <a:cubicBezTo>
                      <a:pt x="113" y="31"/>
                      <a:pt x="118" y="44"/>
                      <a:pt x="118" y="59"/>
                    </a:cubicBezTo>
                    <a:cubicBezTo>
                      <a:pt x="118" y="77"/>
                      <a:pt x="111" y="91"/>
                      <a:pt x="98" y="103"/>
                    </a:cubicBezTo>
                    <a:cubicBezTo>
                      <a:pt x="87" y="113"/>
                      <a:pt x="74" y="118"/>
                      <a:pt x="58" y="118"/>
                    </a:cubicBezTo>
                    <a:cubicBezTo>
                      <a:pt x="41" y="118"/>
                      <a:pt x="26" y="112"/>
                      <a:pt x="15" y="99"/>
                    </a:cubicBezTo>
                    <a:cubicBezTo>
                      <a:pt x="5" y="88"/>
                      <a:pt x="0" y="74"/>
                      <a:pt x="0" y="58"/>
                    </a:cubicBezTo>
                    <a:cubicBezTo>
                      <a:pt x="0" y="41"/>
                      <a:pt x="6" y="27"/>
                      <a:pt x="19" y="15"/>
                    </a:cubicBezTo>
                    <a:cubicBezTo>
                      <a:pt x="30" y="5"/>
                      <a:pt x="43" y="0"/>
                      <a:pt x="59" y="0"/>
                    </a:cubicBezTo>
                    <a:moveTo>
                      <a:pt x="12" y="207"/>
                    </a:moveTo>
                    <a:cubicBezTo>
                      <a:pt x="108" y="207"/>
                      <a:pt x="108" y="207"/>
                      <a:pt x="108" y="207"/>
                    </a:cubicBezTo>
                    <a:cubicBezTo>
                      <a:pt x="108" y="772"/>
                      <a:pt x="108" y="772"/>
                      <a:pt x="108" y="772"/>
                    </a:cubicBezTo>
                    <a:cubicBezTo>
                      <a:pt x="12" y="772"/>
                      <a:pt x="12" y="772"/>
                      <a:pt x="12" y="772"/>
                    </a:cubicBezTo>
                    <a:lnTo>
                      <a:pt x="12" y="20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 sz="1350" dirty="0">
                  <a:ea typeface="MS UI Gothic" panose="020B0600070205080204" pitchFamily="34" charset="-128"/>
                </a:endParaRPr>
              </a:p>
            </p:txBody>
          </p:sp>
          <p:sp>
            <p:nvSpPr>
              <p:cNvPr id="49" name="Freeform 80"/>
              <p:cNvSpPr>
                <a:spLocks/>
              </p:cNvSpPr>
              <p:nvPr/>
            </p:nvSpPr>
            <p:spPr bwMode="gray">
              <a:xfrm>
                <a:off x="2141" y="1949"/>
                <a:ext cx="86" cy="116"/>
              </a:xfrm>
              <a:custGeom>
                <a:avLst/>
                <a:gdLst>
                  <a:gd name="T0" fmla="*/ 0 w 430"/>
                  <a:gd name="T1" fmla="*/ 0 h 581"/>
                  <a:gd name="T2" fmla="*/ 0 w 430"/>
                  <a:gd name="T3" fmla="*/ 0 h 581"/>
                  <a:gd name="T4" fmla="*/ 0 w 430"/>
                  <a:gd name="T5" fmla="*/ 0 h 581"/>
                  <a:gd name="T6" fmla="*/ 0 w 430"/>
                  <a:gd name="T7" fmla="*/ 0 h 581"/>
                  <a:gd name="T8" fmla="*/ 0 w 430"/>
                  <a:gd name="T9" fmla="*/ 0 h 581"/>
                  <a:gd name="T10" fmla="*/ 0 w 430"/>
                  <a:gd name="T11" fmla="*/ 0 h 581"/>
                  <a:gd name="T12" fmla="*/ 0 w 430"/>
                  <a:gd name="T13" fmla="*/ 0 h 581"/>
                  <a:gd name="T14" fmla="*/ 0 w 430"/>
                  <a:gd name="T15" fmla="*/ 0 h 581"/>
                  <a:gd name="T16" fmla="*/ 0 w 430"/>
                  <a:gd name="T17" fmla="*/ 0 h 581"/>
                  <a:gd name="T18" fmla="*/ 0 w 430"/>
                  <a:gd name="T19" fmla="*/ 0 h 581"/>
                  <a:gd name="T20" fmla="*/ 0 w 430"/>
                  <a:gd name="T21" fmla="*/ 0 h 581"/>
                  <a:gd name="T22" fmla="*/ 0 w 430"/>
                  <a:gd name="T23" fmla="*/ 0 h 581"/>
                  <a:gd name="T24" fmla="*/ 0 w 430"/>
                  <a:gd name="T25" fmla="*/ 0 h 58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30" h="581">
                    <a:moveTo>
                      <a:pt x="0" y="581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90" y="8"/>
                      <a:pt x="165" y="0"/>
                      <a:pt x="227" y="0"/>
                    </a:cubicBezTo>
                    <a:cubicBezTo>
                      <a:pt x="325" y="0"/>
                      <a:pt x="387" y="30"/>
                      <a:pt x="412" y="89"/>
                    </a:cubicBezTo>
                    <a:cubicBezTo>
                      <a:pt x="424" y="117"/>
                      <a:pt x="430" y="165"/>
                      <a:pt x="430" y="234"/>
                    </a:cubicBezTo>
                    <a:cubicBezTo>
                      <a:pt x="430" y="581"/>
                      <a:pt x="430" y="581"/>
                      <a:pt x="430" y="581"/>
                    </a:cubicBezTo>
                    <a:cubicBezTo>
                      <a:pt x="333" y="581"/>
                      <a:pt x="333" y="581"/>
                      <a:pt x="333" y="581"/>
                    </a:cubicBezTo>
                    <a:cubicBezTo>
                      <a:pt x="333" y="240"/>
                      <a:pt x="333" y="240"/>
                      <a:pt x="333" y="240"/>
                    </a:cubicBezTo>
                    <a:cubicBezTo>
                      <a:pt x="333" y="173"/>
                      <a:pt x="327" y="128"/>
                      <a:pt x="316" y="105"/>
                    </a:cubicBezTo>
                    <a:cubicBezTo>
                      <a:pt x="300" y="74"/>
                      <a:pt x="267" y="59"/>
                      <a:pt x="217" y="59"/>
                    </a:cubicBezTo>
                    <a:cubicBezTo>
                      <a:pt x="178" y="59"/>
                      <a:pt x="138" y="63"/>
                      <a:pt x="97" y="71"/>
                    </a:cubicBezTo>
                    <a:cubicBezTo>
                      <a:pt x="97" y="581"/>
                      <a:pt x="97" y="581"/>
                      <a:pt x="97" y="581"/>
                    </a:cubicBezTo>
                    <a:lnTo>
                      <a:pt x="0" y="58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 sz="1350" dirty="0">
                  <a:ea typeface="MS UI Gothic" panose="020B0600070205080204" pitchFamily="34" charset="-128"/>
                </a:endParaRPr>
              </a:p>
            </p:txBody>
          </p:sp>
          <p:sp>
            <p:nvSpPr>
              <p:cNvPr id="50" name="Freeform 81"/>
              <p:cNvSpPr>
                <a:spLocks noEditPoints="1"/>
              </p:cNvSpPr>
              <p:nvPr/>
            </p:nvSpPr>
            <p:spPr bwMode="gray">
              <a:xfrm>
                <a:off x="2254" y="1949"/>
                <a:ext cx="89" cy="172"/>
              </a:xfrm>
              <a:custGeom>
                <a:avLst/>
                <a:gdLst>
                  <a:gd name="T0" fmla="*/ 0 w 446"/>
                  <a:gd name="T1" fmla="*/ 0 h 861"/>
                  <a:gd name="T2" fmla="*/ 0 w 446"/>
                  <a:gd name="T3" fmla="*/ 0 h 861"/>
                  <a:gd name="T4" fmla="*/ 0 w 446"/>
                  <a:gd name="T5" fmla="*/ 0 h 861"/>
                  <a:gd name="T6" fmla="*/ 0 w 446"/>
                  <a:gd name="T7" fmla="*/ 0 h 861"/>
                  <a:gd name="T8" fmla="*/ 0 w 446"/>
                  <a:gd name="T9" fmla="*/ 0 h 861"/>
                  <a:gd name="T10" fmla="*/ 0 w 446"/>
                  <a:gd name="T11" fmla="*/ 0 h 861"/>
                  <a:gd name="T12" fmla="*/ 0 w 446"/>
                  <a:gd name="T13" fmla="*/ 0 h 861"/>
                  <a:gd name="T14" fmla="*/ 0 w 446"/>
                  <a:gd name="T15" fmla="*/ 0 h 861"/>
                  <a:gd name="T16" fmla="*/ 0 w 446"/>
                  <a:gd name="T17" fmla="*/ 0 h 861"/>
                  <a:gd name="T18" fmla="*/ 0 w 446"/>
                  <a:gd name="T19" fmla="*/ 0 h 861"/>
                  <a:gd name="T20" fmla="*/ 0 w 446"/>
                  <a:gd name="T21" fmla="*/ 0 h 861"/>
                  <a:gd name="T22" fmla="*/ 0 w 446"/>
                  <a:gd name="T23" fmla="*/ 0 h 861"/>
                  <a:gd name="T24" fmla="*/ 0 w 446"/>
                  <a:gd name="T25" fmla="*/ 0 h 861"/>
                  <a:gd name="T26" fmla="*/ 0 w 446"/>
                  <a:gd name="T27" fmla="*/ 0 h 861"/>
                  <a:gd name="T28" fmla="*/ 0 w 446"/>
                  <a:gd name="T29" fmla="*/ 0 h 861"/>
                  <a:gd name="T30" fmla="*/ 0 w 446"/>
                  <a:gd name="T31" fmla="*/ 0 h 861"/>
                  <a:gd name="T32" fmla="*/ 0 w 446"/>
                  <a:gd name="T33" fmla="*/ 0 h 861"/>
                  <a:gd name="T34" fmla="*/ 0 w 446"/>
                  <a:gd name="T35" fmla="*/ 0 h 861"/>
                  <a:gd name="T36" fmla="*/ 0 w 446"/>
                  <a:gd name="T37" fmla="*/ 0 h 861"/>
                  <a:gd name="T38" fmla="*/ 0 w 446"/>
                  <a:gd name="T39" fmla="*/ 0 h 861"/>
                  <a:gd name="T40" fmla="*/ 0 w 446"/>
                  <a:gd name="T41" fmla="*/ 0 h 861"/>
                  <a:gd name="T42" fmla="*/ 0 w 446"/>
                  <a:gd name="T43" fmla="*/ 0 h 861"/>
                  <a:gd name="T44" fmla="*/ 0 w 446"/>
                  <a:gd name="T45" fmla="*/ 0 h 861"/>
                  <a:gd name="T46" fmla="*/ 0 w 446"/>
                  <a:gd name="T47" fmla="*/ 0 h 861"/>
                  <a:gd name="T48" fmla="*/ 0 w 446"/>
                  <a:gd name="T49" fmla="*/ 0 h 861"/>
                  <a:gd name="T50" fmla="*/ 0 w 446"/>
                  <a:gd name="T51" fmla="*/ 0 h 861"/>
                  <a:gd name="T52" fmla="*/ 0 w 446"/>
                  <a:gd name="T53" fmla="*/ 0 h 861"/>
                  <a:gd name="T54" fmla="*/ 0 w 446"/>
                  <a:gd name="T55" fmla="*/ 0 h 861"/>
                  <a:gd name="T56" fmla="*/ 0 w 446"/>
                  <a:gd name="T57" fmla="*/ 0 h 861"/>
                  <a:gd name="T58" fmla="*/ 0 w 446"/>
                  <a:gd name="T59" fmla="*/ 0 h 861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446" h="861">
                    <a:moveTo>
                      <a:pt x="349" y="531"/>
                    </a:moveTo>
                    <a:cubicBezTo>
                      <a:pt x="334" y="547"/>
                      <a:pt x="322" y="558"/>
                      <a:pt x="313" y="565"/>
                    </a:cubicBezTo>
                    <a:cubicBezTo>
                      <a:pt x="283" y="586"/>
                      <a:pt x="246" y="597"/>
                      <a:pt x="201" y="597"/>
                    </a:cubicBezTo>
                    <a:cubicBezTo>
                      <a:pt x="150" y="597"/>
                      <a:pt x="109" y="583"/>
                      <a:pt x="76" y="555"/>
                    </a:cubicBezTo>
                    <a:cubicBezTo>
                      <a:pt x="25" y="513"/>
                      <a:pt x="0" y="436"/>
                      <a:pt x="0" y="325"/>
                    </a:cubicBezTo>
                    <a:cubicBezTo>
                      <a:pt x="0" y="235"/>
                      <a:pt x="18" y="162"/>
                      <a:pt x="55" y="103"/>
                    </a:cubicBezTo>
                    <a:cubicBezTo>
                      <a:pt x="99" y="35"/>
                      <a:pt x="169" y="0"/>
                      <a:pt x="267" y="0"/>
                    </a:cubicBezTo>
                    <a:cubicBezTo>
                      <a:pt x="324" y="0"/>
                      <a:pt x="384" y="8"/>
                      <a:pt x="446" y="23"/>
                    </a:cubicBezTo>
                    <a:cubicBezTo>
                      <a:pt x="446" y="471"/>
                      <a:pt x="446" y="471"/>
                      <a:pt x="446" y="471"/>
                    </a:cubicBezTo>
                    <a:cubicBezTo>
                      <a:pt x="446" y="554"/>
                      <a:pt x="442" y="617"/>
                      <a:pt x="435" y="661"/>
                    </a:cubicBezTo>
                    <a:cubicBezTo>
                      <a:pt x="422" y="740"/>
                      <a:pt x="387" y="794"/>
                      <a:pt x="330" y="824"/>
                    </a:cubicBezTo>
                    <a:cubicBezTo>
                      <a:pt x="284" y="849"/>
                      <a:pt x="224" y="861"/>
                      <a:pt x="149" y="861"/>
                    </a:cubicBezTo>
                    <a:cubicBezTo>
                      <a:pt x="129" y="861"/>
                      <a:pt x="104" y="859"/>
                      <a:pt x="77" y="856"/>
                    </a:cubicBezTo>
                    <a:cubicBezTo>
                      <a:pt x="77" y="798"/>
                      <a:pt x="77" y="798"/>
                      <a:pt x="77" y="798"/>
                    </a:cubicBezTo>
                    <a:cubicBezTo>
                      <a:pt x="102" y="801"/>
                      <a:pt x="126" y="802"/>
                      <a:pt x="149" y="802"/>
                    </a:cubicBezTo>
                    <a:cubicBezTo>
                      <a:pt x="202" y="802"/>
                      <a:pt x="241" y="796"/>
                      <a:pt x="267" y="781"/>
                    </a:cubicBezTo>
                    <a:cubicBezTo>
                      <a:pt x="305" y="761"/>
                      <a:pt x="330" y="725"/>
                      <a:pt x="340" y="673"/>
                    </a:cubicBezTo>
                    <a:cubicBezTo>
                      <a:pt x="346" y="643"/>
                      <a:pt x="349" y="606"/>
                      <a:pt x="349" y="562"/>
                    </a:cubicBezTo>
                    <a:lnTo>
                      <a:pt x="349" y="531"/>
                    </a:lnTo>
                    <a:close/>
                    <a:moveTo>
                      <a:pt x="349" y="64"/>
                    </a:moveTo>
                    <a:cubicBezTo>
                      <a:pt x="322" y="61"/>
                      <a:pt x="298" y="59"/>
                      <a:pt x="276" y="59"/>
                    </a:cubicBezTo>
                    <a:cubicBezTo>
                      <a:pt x="236" y="59"/>
                      <a:pt x="204" y="67"/>
                      <a:pt x="181" y="83"/>
                    </a:cubicBezTo>
                    <a:cubicBezTo>
                      <a:pt x="155" y="102"/>
                      <a:pt x="134" y="136"/>
                      <a:pt x="119" y="183"/>
                    </a:cubicBezTo>
                    <a:cubicBezTo>
                      <a:pt x="106" y="225"/>
                      <a:pt x="99" y="274"/>
                      <a:pt x="99" y="329"/>
                    </a:cubicBezTo>
                    <a:cubicBezTo>
                      <a:pt x="99" y="406"/>
                      <a:pt x="111" y="462"/>
                      <a:pt x="136" y="497"/>
                    </a:cubicBezTo>
                    <a:cubicBezTo>
                      <a:pt x="156" y="525"/>
                      <a:pt x="182" y="539"/>
                      <a:pt x="214" y="539"/>
                    </a:cubicBezTo>
                    <a:cubicBezTo>
                      <a:pt x="242" y="539"/>
                      <a:pt x="267" y="530"/>
                      <a:pt x="291" y="513"/>
                    </a:cubicBezTo>
                    <a:cubicBezTo>
                      <a:pt x="314" y="495"/>
                      <a:pt x="331" y="472"/>
                      <a:pt x="341" y="444"/>
                    </a:cubicBezTo>
                    <a:cubicBezTo>
                      <a:pt x="346" y="429"/>
                      <a:pt x="349" y="408"/>
                      <a:pt x="349" y="379"/>
                    </a:cubicBezTo>
                    <a:lnTo>
                      <a:pt x="349" y="6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 sz="1350" dirty="0">
                  <a:ea typeface="MS UI Gothic" panose="020B0600070205080204" pitchFamily="34" charset="-128"/>
                </a:endParaRPr>
              </a:p>
            </p:txBody>
          </p:sp>
          <p:sp>
            <p:nvSpPr>
              <p:cNvPr id="51" name="Freeform 82"/>
              <p:cNvSpPr>
                <a:spLocks/>
              </p:cNvSpPr>
              <p:nvPr/>
            </p:nvSpPr>
            <p:spPr bwMode="gray">
              <a:xfrm>
                <a:off x="2431" y="1922"/>
                <a:ext cx="50" cy="143"/>
              </a:xfrm>
              <a:custGeom>
                <a:avLst/>
                <a:gdLst>
                  <a:gd name="T0" fmla="*/ 0 w 249"/>
                  <a:gd name="T1" fmla="*/ 0 h 718"/>
                  <a:gd name="T2" fmla="*/ 0 w 249"/>
                  <a:gd name="T3" fmla="*/ 0 h 718"/>
                  <a:gd name="T4" fmla="*/ 0 w 249"/>
                  <a:gd name="T5" fmla="*/ 0 h 718"/>
                  <a:gd name="T6" fmla="*/ 0 w 249"/>
                  <a:gd name="T7" fmla="*/ 0 h 718"/>
                  <a:gd name="T8" fmla="*/ 0 w 249"/>
                  <a:gd name="T9" fmla="*/ 0 h 718"/>
                  <a:gd name="T10" fmla="*/ 0 w 249"/>
                  <a:gd name="T11" fmla="*/ 0 h 718"/>
                  <a:gd name="T12" fmla="*/ 0 w 249"/>
                  <a:gd name="T13" fmla="*/ 0 h 718"/>
                  <a:gd name="T14" fmla="*/ 0 w 249"/>
                  <a:gd name="T15" fmla="*/ 0 h 718"/>
                  <a:gd name="T16" fmla="*/ 0 w 249"/>
                  <a:gd name="T17" fmla="*/ 0 h 718"/>
                  <a:gd name="T18" fmla="*/ 0 w 249"/>
                  <a:gd name="T19" fmla="*/ 0 h 718"/>
                  <a:gd name="T20" fmla="*/ 0 w 249"/>
                  <a:gd name="T21" fmla="*/ 0 h 718"/>
                  <a:gd name="T22" fmla="*/ 0 w 249"/>
                  <a:gd name="T23" fmla="*/ 0 h 718"/>
                  <a:gd name="T24" fmla="*/ 0 w 249"/>
                  <a:gd name="T25" fmla="*/ 0 h 718"/>
                  <a:gd name="T26" fmla="*/ 0 w 249"/>
                  <a:gd name="T27" fmla="*/ 0 h 718"/>
                  <a:gd name="T28" fmla="*/ 0 w 249"/>
                  <a:gd name="T29" fmla="*/ 0 h 718"/>
                  <a:gd name="T30" fmla="*/ 0 w 249"/>
                  <a:gd name="T31" fmla="*/ 0 h 718"/>
                  <a:gd name="T32" fmla="*/ 0 w 249"/>
                  <a:gd name="T33" fmla="*/ 0 h 71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49" h="718">
                    <a:moveTo>
                      <a:pt x="0" y="0"/>
                    </a:moveTo>
                    <a:cubicBezTo>
                      <a:pt x="97" y="0"/>
                      <a:pt x="97" y="0"/>
                      <a:pt x="97" y="0"/>
                    </a:cubicBezTo>
                    <a:cubicBezTo>
                      <a:pt x="97" y="153"/>
                      <a:pt x="97" y="153"/>
                      <a:pt x="97" y="153"/>
                    </a:cubicBezTo>
                    <a:cubicBezTo>
                      <a:pt x="249" y="153"/>
                      <a:pt x="249" y="153"/>
                      <a:pt x="249" y="153"/>
                    </a:cubicBezTo>
                    <a:cubicBezTo>
                      <a:pt x="249" y="215"/>
                      <a:pt x="249" y="215"/>
                      <a:pt x="249" y="215"/>
                    </a:cubicBezTo>
                    <a:cubicBezTo>
                      <a:pt x="97" y="215"/>
                      <a:pt x="97" y="215"/>
                      <a:pt x="97" y="215"/>
                    </a:cubicBezTo>
                    <a:cubicBezTo>
                      <a:pt x="97" y="515"/>
                      <a:pt x="97" y="515"/>
                      <a:pt x="97" y="515"/>
                    </a:cubicBezTo>
                    <a:cubicBezTo>
                      <a:pt x="97" y="572"/>
                      <a:pt x="105" y="610"/>
                      <a:pt x="122" y="630"/>
                    </a:cubicBezTo>
                    <a:cubicBezTo>
                      <a:pt x="134" y="644"/>
                      <a:pt x="152" y="652"/>
                      <a:pt x="176" y="655"/>
                    </a:cubicBezTo>
                    <a:cubicBezTo>
                      <a:pt x="184" y="656"/>
                      <a:pt x="197" y="657"/>
                      <a:pt x="217" y="657"/>
                    </a:cubicBezTo>
                    <a:cubicBezTo>
                      <a:pt x="249" y="657"/>
                      <a:pt x="249" y="657"/>
                      <a:pt x="249" y="657"/>
                    </a:cubicBezTo>
                    <a:cubicBezTo>
                      <a:pt x="249" y="718"/>
                      <a:pt x="249" y="718"/>
                      <a:pt x="249" y="718"/>
                    </a:cubicBezTo>
                    <a:cubicBezTo>
                      <a:pt x="197" y="718"/>
                      <a:pt x="197" y="718"/>
                      <a:pt x="197" y="718"/>
                    </a:cubicBezTo>
                    <a:cubicBezTo>
                      <a:pt x="155" y="718"/>
                      <a:pt x="123" y="715"/>
                      <a:pt x="99" y="709"/>
                    </a:cubicBezTo>
                    <a:cubicBezTo>
                      <a:pt x="50" y="695"/>
                      <a:pt x="20" y="663"/>
                      <a:pt x="9" y="613"/>
                    </a:cubicBezTo>
                    <a:cubicBezTo>
                      <a:pt x="3" y="586"/>
                      <a:pt x="0" y="549"/>
                      <a:pt x="0" y="50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 sz="1350" dirty="0">
                  <a:ea typeface="MS UI Gothic" panose="020B0600070205080204" pitchFamily="34" charset="-128"/>
                </a:endParaRPr>
              </a:p>
            </p:txBody>
          </p:sp>
          <p:sp>
            <p:nvSpPr>
              <p:cNvPr id="52" name="Freeform 83"/>
              <p:cNvSpPr>
                <a:spLocks noEditPoints="1"/>
              </p:cNvSpPr>
              <p:nvPr/>
            </p:nvSpPr>
            <p:spPr bwMode="gray">
              <a:xfrm>
                <a:off x="2502" y="1949"/>
                <a:ext cx="95" cy="120"/>
              </a:xfrm>
              <a:custGeom>
                <a:avLst/>
                <a:gdLst>
                  <a:gd name="T0" fmla="*/ 0 w 476"/>
                  <a:gd name="T1" fmla="*/ 0 h 597"/>
                  <a:gd name="T2" fmla="*/ 0 w 476"/>
                  <a:gd name="T3" fmla="*/ 0 h 597"/>
                  <a:gd name="T4" fmla="*/ 0 w 476"/>
                  <a:gd name="T5" fmla="*/ 0 h 597"/>
                  <a:gd name="T6" fmla="*/ 0 w 476"/>
                  <a:gd name="T7" fmla="*/ 0 h 597"/>
                  <a:gd name="T8" fmla="*/ 0 w 476"/>
                  <a:gd name="T9" fmla="*/ 0 h 597"/>
                  <a:gd name="T10" fmla="*/ 0 w 476"/>
                  <a:gd name="T11" fmla="*/ 0 h 597"/>
                  <a:gd name="T12" fmla="*/ 0 w 476"/>
                  <a:gd name="T13" fmla="*/ 0 h 597"/>
                  <a:gd name="T14" fmla="*/ 0 w 476"/>
                  <a:gd name="T15" fmla="*/ 0 h 597"/>
                  <a:gd name="T16" fmla="*/ 0 w 476"/>
                  <a:gd name="T17" fmla="*/ 0 h 597"/>
                  <a:gd name="T18" fmla="*/ 0 w 476"/>
                  <a:gd name="T19" fmla="*/ 0 h 597"/>
                  <a:gd name="T20" fmla="*/ 0 w 476"/>
                  <a:gd name="T21" fmla="*/ 0 h 597"/>
                  <a:gd name="T22" fmla="*/ 0 w 476"/>
                  <a:gd name="T23" fmla="*/ 0 h 597"/>
                  <a:gd name="T24" fmla="*/ 0 w 476"/>
                  <a:gd name="T25" fmla="*/ 0 h 597"/>
                  <a:gd name="T26" fmla="*/ 0 w 476"/>
                  <a:gd name="T27" fmla="*/ 0 h 597"/>
                  <a:gd name="T28" fmla="*/ 0 w 476"/>
                  <a:gd name="T29" fmla="*/ 0 h 597"/>
                  <a:gd name="T30" fmla="*/ 0 w 476"/>
                  <a:gd name="T31" fmla="*/ 0 h 597"/>
                  <a:gd name="T32" fmla="*/ 0 w 476"/>
                  <a:gd name="T33" fmla="*/ 0 h 59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476" h="597">
                    <a:moveTo>
                      <a:pt x="238" y="0"/>
                    </a:moveTo>
                    <a:cubicBezTo>
                      <a:pt x="319" y="0"/>
                      <a:pt x="379" y="27"/>
                      <a:pt x="419" y="81"/>
                    </a:cubicBezTo>
                    <a:cubicBezTo>
                      <a:pt x="457" y="133"/>
                      <a:pt x="476" y="205"/>
                      <a:pt x="476" y="299"/>
                    </a:cubicBezTo>
                    <a:cubicBezTo>
                      <a:pt x="476" y="391"/>
                      <a:pt x="457" y="464"/>
                      <a:pt x="419" y="516"/>
                    </a:cubicBezTo>
                    <a:cubicBezTo>
                      <a:pt x="380" y="570"/>
                      <a:pt x="320" y="597"/>
                      <a:pt x="239" y="597"/>
                    </a:cubicBezTo>
                    <a:cubicBezTo>
                      <a:pt x="79" y="597"/>
                      <a:pt x="0" y="496"/>
                      <a:pt x="0" y="295"/>
                    </a:cubicBezTo>
                    <a:cubicBezTo>
                      <a:pt x="0" y="204"/>
                      <a:pt x="19" y="133"/>
                      <a:pt x="57" y="81"/>
                    </a:cubicBezTo>
                    <a:cubicBezTo>
                      <a:pt x="96" y="27"/>
                      <a:pt x="157" y="0"/>
                      <a:pt x="238" y="0"/>
                    </a:cubicBezTo>
                    <a:moveTo>
                      <a:pt x="238" y="59"/>
                    </a:moveTo>
                    <a:cubicBezTo>
                      <a:pt x="183" y="59"/>
                      <a:pt x="145" y="83"/>
                      <a:pt x="125" y="132"/>
                    </a:cubicBezTo>
                    <a:cubicBezTo>
                      <a:pt x="107" y="173"/>
                      <a:pt x="99" y="227"/>
                      <a:pt x="99" y="296"/>
                    </a:cubicBezTo>
                    <a:cubicBezTo>
                      <a:pt x="99" y="368"/>
                      <a:pt x="107" y="424"/>
                      <a:pt x="125" y="465"/>
                    </a:cubicBezTo>
                    <a:cubicBezTo>
                      <a:pt x="145" y="514"/>
                      <a:pt x="183" y="539"/>
                      <a:pt x="238" y="539"/>
                    </a:cubicBezTo>
                    <a:cubicBezTo>
                      <a:pt x="293" y="539"/>
                      <a:pt x="330" y="514"/>
                      <a:pt x="351" y="465"/>
                    </a:cubicBezTo>
                    <a:cubicBezTo>
                      <a:pt x="368" y="424"/>
                      <a:pt x="377" y="369"/>
                      <a:pt x="377" y="299"/>
                    </a:cubicBezTo>
                    <a:cubicBezTo>
                      <a:pt x="377" y="227"/>
                      <a:pt x="368" y="172"/>
                      <a:pt x="351" y="132"/>
                    </a:cubicBezTo>
                    <a:cubicBezTo>
                      <a:pt x="330" y="83"/>
                      <a:pt x="292" y="59"/>
                      <a:pt x="238" y="59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 sz="1350" dirty="0">
                  <a:ea typeface="MS UI Gothic" panose="020B0600070205080204" pitchFamily="34" charset="-128"/>
                </a:endParaRPr>
              </a:p>
            </p:txBody>
          </p:sp>
          <p:sp>
            <p:nvSpPr>
              <p:cNvPr id="53" name="Freeform 84"/>
              <p:cNvSpPr>
                <a:spLocks/>
              </p:cNvSpPr>
              <p:nvPr/>
            </p:nvSpPr>
            <p:spPr bwMode="gray">
              <a:xfrm>
                <a:off x="2625" y="1949"/>
                <a:ext cx="146" cy="116"/>
              </a:xfrm>
              <a:custGeom>
                <a:avLst/>
                <a:gdLst>
                  <a:gd name="T0" fmla="*/ 0 w 730"/>
                  <a:gd name="T1" fmla="*/ 0 h 581"/>
                  <a:gd name="T2" fmla="*/ 0 w 730"/>
                  <a:gd name="T3" fmla="*/ 0 h 581"/>
                  <a:gd name="T4" fmla="*/ 0 w 730"/>
                  <a:gd name="T5" fmla="*/ 0 h 581"/>
                  <a:gd name="T6" fmla="*/ 0 w 730"/>
                  <a:gd name="T7" fmla="*/ 0 h 581"/>
                  <a:gd name="T8" fmla="*/ 0 w 730"/>
                  <a:gd name="T9" fmla="*/ 0 h 581"/>
                  <a:gd name="T10" fmla="*/ 0 w 730"/>
                  <a:gd name="T11" fmla="*/ 0 h 581"/>
                  <a:gd name="T12" fmla="*/ 0 w 730"/>
                  <a:gd name="T13" fmla="*/ 0 h 581"/>
                  <a:gd name="T14" fmla="*/ 0 w 730"/>
                  <a:gd name="T15" fmla="*/ 0 h 581"/>
                  <a:gd name="T16" fmla="*/ 0 w 730"/>
                  <a:gd name="T17" fmla="*/ 0 h 581"/>
                  <a:gd name="T18" fmla="*/ 0 w 730"/>
                  <a:gd name="T19" fmla="*/ 0 h 581"/>
                  <a:gd name="T20" fmla="*/ 0 w 730"/>
                  <a:gd name="T21" fmla="*/ 0 h 581"/>
                  <a:gd name="T22" fmla="*/ 0 w 730"/>
                  <a:gd name="T23" fmla="*/ 0 h 581"/>
                  <a:gd name="T24" fmla="*/ 0 w 730"/>
                  <a:gd name="T25" fmla="*/ 0 h 581"/>
                  <a:gd name="T26" fmla="*/ 0 w 730"/>
                  <a:gd name="T27" fmla="*/ 0 h 581"/>
                  <a:gd name="T28" fmla="*/ 0 w 730"/>
                  <a:gd name="T29" fmla="*/ 0 h 581"/>
                  <a:gd name="T30" fmla="*/ 0 w 730"/>
                  <a:gd name="T31" fmla="*/ 0 h 581"/>
                  <a:gd name="T32" fmla="*/ 0 w 730"/>
                  <a:gd name="T33" fmla="*/ 0 h 581"/>
                  <a:gd name="T34" fmla="*/ 0 w 730"/>
                  <a:gd name="T35" fmla="*/ 0 h 581"/>
                  <a:gd name="T36" fmla="*/ 0 w 730"/>
                  <a:gd name="T37" fmla="*/ 0 h 581"/>
                  <a:gd name="T38" fmla="*/ 0 w 730"/>
                  <a:gd name="T39" fmla="*/ 0 h 581"/>
                  <a:gd name="T40" fmla="*/ 0 w 730"/>
                  <a:gd name="T41" fmla="*/ 0 h 58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730" h="581">
                    <a:moveTo>
                      <a:pt x="0" y="581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88" y="8"/>
                      <a:pt x="158" y="0"/>
                      <a:pt x="209" y="0"/>
                    </a:cubicBezTo>
                    <a:cubicBezTo>
                      <a:pt x="276" y="0"/>
                      <a:pt x="326" y="12"/>
                      <a:pt x="360" y="37"/>
                    </a:cubicBezTo>
                    <a:cubicBezTo>
                      <a:pt x="421" y="12"/>
                      <a:pt x="481" y="0"/>
                      <a:pt x="541" y="0"/>
                    </a:cubicBezTo>
                    <a:cubicBezTo>
                      <a:pt x="632" y="0"/>
                      <a:pt x="690" y="30"/>
                      <a:pt x="714" y="90"/>
                    </a:cubicBezTo>
                    <a:cubicBezTo>
                      <a:pt x="725" y="118"/>
                      <a:pt x="730" y="166"/>
                      <a:pt x="730" y="234"/>
                    </a:cubicBezTo>
                    <a:cubicBezTo>
                      <a:pt x="730" y="581"/>
                      <a:pt x="730" y="581"/>
                      <a:pt x="730" y="581"/>
                    </a:cubicBezTo>
                    <a:cubicBezTo>
                      <a:pt x="634" y="581"/>
                      <a:pt x="634" y="581"/>
                      <a:pt x="634" y="581"/>
                    </a:cubicBezTo>
                    <a:cubicBezTo>
                      <a:pt x="634" y="240"/>
                      <a:pt x="634" y="240"/>
                      <a:pt x="634" y="240"/>
                    </a:cubicBezTo>
                    <a:cubicBezTo>
                      <a:pt x="634" y="174"/>
                      <a:pt x="628" y="129"/>
                      <a:pt x="618" y="106"/>
                    </a:cubicBezTo>
                    <a:cubicBezTo>
                      <a:pt x="604" y="75"/>
                      <a:pt x="574" y="59"/>
                      <a:pt x="528" y="59"/>
                    </a:cubicBezTo>
                    <a:cubicBezTo>
                      <a:pt x="491" y="59"/>
                      <a:pt x="452" y="68"/>
                      <a:pt x="413" y="85"/>
                    </a:cubicBezTo>
                    <a:cubicBezTo>
                      <a:pt x="413" y="581"/>
                      <a:pt x="413" y="581"/>
                      <a:pt x="413" y="581"/>
                    </a:cubicBezTo>
                    <a:cubicBezTo>
                      <a:pt x="317" y="581"/>
                      <a:pt x="317" y="581"/>
                      <a:pt x="317" y="581"/>
                    </a:cubicBezTo>
                    <a:cubicBezTo>
                      <a:pt x="317" y="236"/>
                      <a:pt x="317" y="236"/>
                      <a:pt x="317" y="236"/>
                    </a:cubicBezTo>
                    <a:cubicBezTo>
                      <a:pt x="317" y="172"/>
                      <a:pt x="312" y="129"/>
                      <a:pt x="301" y="106"/>
                    </a:cubicBezTo>
                    <a:cubicBezTo>
                      <a:pt x="286" y="75"/>
                      <a:pt x="255" y="59"/>
                      <a:pt x="209" y="59"/>
                    </a:cubicBezTo>
                    <a:cubicBezTo>
                      <a:pt x="173" y="59"/>
                      <a:pt x="135" y="63"/>
                      <a:pt x="96" y="71"/>
                    </a:cubicBezTo>
                    <a:cubicBezTo>
                      <a:pt x="96" y="581"/>
                      <a:pt x="96" y="581"/>
                      <a:pt x="96" y="581"/>
                    </a:cubicBezTo>
                    <a:lnTo>
                      <a:pt x="0" y="58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 sz="1350" dirty="0">
                  <a:ea typeface="MS UI Gothic" panose="020B0600070205080204" pitchFamily="34" charset="-128"/>
                </a:endParaRPr>
              </a:p>
            </p:txBody>
          </p:sp>
          <p:sp>
            <p:nvSpPr>
              <p:cNvPr id="54" name="Freeform 85"/>
              <p:cNvSpPr>
                <a:spLocks noEditPoints="1"/>
              </p:cNvSpPr>
              <p:nvPr/>
            </p:nvSpPr>
            <p:spPr bwMode="gray">
              <a:xfrm>
                <a:off x="2797" y="1949"/>
                <a:ext cx="95" cy="120"/>
              </a:xfrm>
              <a:custGeom>
                <a:avLst/>
                <a:gdLst>
                  <a:gd name="T0" fmla="*/ 0 w 475"/>
                  <a:gd name="T1" fmla="*/ 0 h 597"/>
                  <a:gd name="T2" fmla="*/ 0 w 475"/>
                  <a:gd name="T3" fmla="*/ 0 h 597"/>
                  <a:gd name="T4" fmla="*/ 0 w 475"/>
                  <a:gd name="T5" fmla="*/ 0 h 597"/>
                  <a:gd name="T6" fmla="*/ 0 w 475"/>
                  <a:gd name="T7" fmla="*/ 0 h 597"/>
                  <a:gd name="T8" fmla="*/ 0 w 475"/>
                  <a:gd name="T9" fmla="*/ 0 h 597"/>
                  <a:gd name="T10" fmla="*/ 0 w 475"/>
                  <a:gd name="T11" fmla="*/ 0 h 597"/>
                  <a:gd name="T12" fmla="*/ 0 w 475"/>
                  <a:gd name="T13" fmla="*/ 0 h 597"/>
                  <a:gd name="T14" fmla="*/ 0 w 475"/>
                  <a:gd name="T15" fmla="*/ 0 h 597"/>
                  <a:gd name="T16" fmla="*/ 0 w 475"/>
                  <a:gd name="T17" fmla="*/ 0 h 597"/>
                  <a:gd name="T18" fmla="*/ 0 w 475"/>
                  <a:gd name="T19" fmla="*/ 0 h 597"/>
                  <a:gd name="T20" fmla="*/ 0 w 475"/>
                  <a:gd name="T21" fmla="*/ 0 h 597"/>
                  <a:gd name="T22" fmla="*/ 0 w 475"/>
                  <a:gd name="T23" fmla="*/ 0 h 597"/>
                  <a:gd name="T24" fmla="*/ 0 w 475"/>
                  <a:gd name="T25" fmla="*/ 0 h 597"/>
                  <a:gd name="T26" fmla="*/ 0 w 475"/>
                  <a:gd name="T27" fmla="*/ 0 h 597"/>
                  <a:gd name="T28" fmla="*/ 0 w 475"/>
                  <a:gd name="T29" fmla="*/ 0 h 597"/>
                  <a:gd name="T30" fmla="*/ 0 w 475"/>
                  <a:gd name="T31" fmla="*/ 0 h 597"/>
                  <a:gd name="T32" fmla="*/ 0 w 475"/>
                  <a:gd name="T33" fmla="*/ 0 h 59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475" h="597">
                    <a:moveTo>
                      <a:pt x="238" y="0"/>
                    </a:moveTo>
                    <a:cubicBezTo>
                      <a:pt x="319" y="0"/>
                      <a:pt x="379" y="27"/>
                      <a:pt x="418" y="81"/>
                    </a:cubicBezTo>
                    <a:cubicBezTo>
                      <a:pt x="456" y="133"/>
                      <a:pt x="475" y="205"/>
                      <a:pt x="475" y="299"/>
                    </a:cubicBezTo>
                    <a:cubicBezTo>
                      <a:pt x="475" y="391"/>
                      <a:pt x="456" y="464"/>
                      <a:pt x="418" y="516"/>
                    </a:cubicBezTo>
                    <a:cubicBezTo>
                      <a:pt x="379" y="570"/>
                      <a:pt x="319" y="597"/>
                      <a:pt x="238" y="597"/>
                    </a:cubicBezTo>
                    <a:cubicBezTo>
                      <a:pt x="79" y="597"/>
                      <a:pt x="0" y="496"/>
                      <a:pt x="0" y="295"/>
                    </a:cubicBezTo>
                    <a:cubicBezTo>
                      <a:pt x="0" y="204"/>
                      <a:pt x="19" y="133"/>
                      <a:pt x="57" y="81"/>
                    </a:cubicBezTo>
                    <a:cubicBezTo>
                      <a:pt x="96" y="27"/>
                      <a:pt x="156" y="0"/>
                      <a:pt x="238" y="0"/>
                    </a:cubicBezTo>
                    <a:moveTo>
                      <a:pt x="238" y="59"/>
                    </a:moveTo>
                    <a:cubicBezTo>
                      <a:pt x="183" y="59"/>
                      <a:pt x="145" y="83"/>
                      <a:pt x="124" y="132"/>
                    </a:cubicBezTo>
                    <a:cubicBezTo>
                      <a:pt x="107" y="173"/>
                      <a:pt x="98" y="227"/>
                      <a:pt x="98" y="296"/>
                    </a:cubicBezTo>
                    <a:cubicBezTo>
                      <a:pt x="98" y="368"/>
                      <a:pt x="107" y="424"/>
                      <a:pt x="124" y="465"/>
                    </a:cubicBezTo>
                    <a:cubicBezTo>
                      <a:pt x="145" y="514"/>
                      <a:pt x="183" y="539"/>
                      <a:pt x="238" y="539"/>
                    </a:cubicBezTo>
                    <a:cubicBezTo>
                      <a:pt x="292" y="539"/>
                      <a:pt x="330" y="514"/>
                      <a:pt x="350" y="465"/>
                    </a:cubicBezTo>
                    <a:cubicBezTo>
                      <a:pt x="368" y="424"/>
                      <a:pt x="376" y="369"/>
                      <a:pt x="376" y="299"/>
                    </a:cubicBezTo>
                    <a:cubicBezTo>
                      <a:pt x="376" y="227"/>
                      <a:pt x="368" y="172"/>
                      <a:pt x="350" y="132"/>
                    </a:cubicBezTo>
                    <a:cubicBezTo>
                      <a:pt x="329" y="83"/>
                      <a:pt x="292" y="59"/>
                      <a:pt x="238" y="59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 sz="1350" dirty="0">
                  <a:ea typeface="MS UI Gothic" panose="020B0600070205080204" pitchFamily="34" charset="-128"/>
                </a:endParaRPr>
              </a:p>
            </p:txBody>
          </p:sp>
          <p:sp>
            <p:nvSpPr>
              <p:cNvPr id="55" name="Freeform 86"/>
              <p:cNvSpPr>
                <a:spLocks/>
              </p:cNvSpPr>
              <p:nvPr/>
            </p:nvSpPr>
            <p:spPr bwMode="gray">
              <a:xfrm>
                <a:off x="2922" y="1949"/>
                <a:ext cx="49" cy="116"/>
              </a:xfrm>
              <a:custGeom>
                <a:avLst/>
                <a:gdLst>
                  <a:gd name="T0" fmla="*/ 0 w 244"/>
                  <a:gd name="T1" fmla="*/ 0 h 581"/>
                  <a:gd name="T2" fmla="*/ 0 w 244"/>
                  <a:gd name="T3" fmla="*/ 0 h 581"/>
                  <a:gd name="T4" fmla="*/ 0 w 244"/>
                  <a:gd name="T5" fmla="*/ 0 h 581"/>
                  <a:gd name="T6" fmla="*/ 0 w 244"/>
                  <a:gd name="T7" fmla="*/ 0 h 581"/>
                  <a:gd name="T8" fmla="*/ 0 w 244"/>
                  <a:gd name="T9" fmla="*/ 0 h 581"/>
                  <a:gd name="T10" fmla="*/ 0 w 244"/>
                  <a:gd name="T11" fmla="*/ 0 h 581"/>
                  <a:gd name="T12" fmla="*/ 0 w 244"/>
                  <a:gd name="T13" fmla="*/ 0 h 58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44" h="581">
                    <a:moveTo>
                      <a:pt x="0" y="581"/>
                    </a:moveTo>
                    <a:cubicBezTo>
                      <a:pt x="0" y="25"/>
                      <a:pt x="0" y="25"/>
                      <a:pt x="0" y="25"/>
                    </a:cubicBezTo>
                    <a:cubicBezTo>
                      <a:pt x="74" y="9"/>
                      <a:pt x="155" y="1"/>
                      <a:pt x="244" y="0"/>
                    </a:cubicBezTo>
                    <a:cubicBezTo>
                      <a:pt x="244" y="61"/>
                      <a:pt x="244" y="61"/>
                      <a:pt x="244" y="61"/>
                    </a:cubicBezTo>
                    <a:cubicBezTo>
                      <a:pt x="190" y="61"/>
                      <a:pt x="141" y="65"/>
                      <a:pt x="97" y="71"/>
                    </a:cubicBezTo>
                    <a:cubicBezTo>
                      <a:pt x="97" y="581"/>
                      <a:pt x="97" y="581"/>
                      <a:pt x="97" y="581"/>
                    </a:cubicBezTo>
                    <a:lnTo>
                      <a:pt x="0" y="58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 sz="1350" dirty="0">
                  <a:ea typeface="MS UI Gothic" panose="020B0600070205080204" pitchFamily="34" charset="-128"/>
                </a:endParaRPr>
              </a:p>
            </p:txBody>
          </p:sp>
          <p:sp>
            <p:nvSpPr>
              <p:cNvPr id="56" name="Freeform 87"/>
              <p:cNvSpPr>
                <a:spLocks/>
              </p:cNvSpPr>
              <p:nvPr/>
            </p:nvSpPr>
            <p:spPr bwMode="gray">
              <a:xfrm>
                <a:off x="2992" y="1949"/>
                <a:ext cx="49" cy="116"/>
              </a:xfrm>
              <a:custGeom>
                <a:avLst/>
                <a:gdLst>
                  <a:gd name="T0" fmla="*/ 0 w 244"/>
                  <a:gd name="T1" fmla="*/ 0 h 581"/>
                  <a:gd name="T2" fmla="*/ 0 w 244"/>
                  <a:gd name="T3" fmla="*/ 0 h 581"/>
                  <a:gd name="T4" fmla="*/ 0 w 244"/>
                  <a:gd name="T5" fmla="*/ 0 h 581"/>
                  <a:gd name="T6" fmla="*/ 0 w 244"/>
                  <a:gd name="T7" fmla="*/ 0 h 581"/>
                  <a:gd name="T8" fmla="*/ 0 w 244"/>
                  <a:gd name="T9" fmla="*/ 0 h 581"/>
                  <a:gd name="T10" fmla="*/ 0 w 244"/>
                  <a:gd name="T11" fmla="*/ 0 h 581"/>
                  <a:gd name="T12" fmla="*/ 0 w 244"/>
                  <a:gd name="T13" fmla="*/ 0 h 58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44" h="581">
                    <a:moveTo>
                      <a:pt x="0" y="581"/>
                    </a:moveTo>
                    <a:cubicBezTo>
                      <a:pt x="0" y="25"/>
                      <a:pt x="0" y="25"/>
                      <a:pt x="0" y="25"/>
                    </a:cubicBezTo>
                    <a:cubicBezTo>
                      <a:pt x="74" y="9"/>
                      <a:pt x="155" y="1"/>
                      <a:pt x="244" y="0"/>
                    </a:cubicBezTo>
                    <a:cubicBezTo>
                      <a:pt x="244" y="61"/>
                      <a:pt x="244" y="61"/>
                      <a:pt x="244" y="61"/>
                    </a:cubicBezTo>
                    <a:cubicBezTo>
                      <a:pt x="190" y="61"/>
                      <a:pt x="140" y="65"/>
                      <a:pt x="97" y="71"/>
                    </a:cubicBezTo>
                    <a:cubicBezTo>
                      <a:pt x="97" y="581"/>
                      <a:pt x="97" y="581"/>
                      <a:pt x="97" y="581"/>
                    </a:cubicBezTo>
                    <a:lnTo>
                      <a:pt x="0" y="58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 sz="1350" dirty="0">
                  <a:ea typeface="MS UI Gothic" panose="020B0600070205080204" pitchFamily="34" charset="-128"/>
                </a:endParaRPr>
              </a:p>
            </p:txBody>
          </p:sp>
          <p:sp>
            <p:nvSpPr>
              <p:cNvPr id="57" name="Freeform 88"/>
              <p:cNvSpPr>
                <a:spLocks noEditPoints="1"/>
              </p:cNvSpPr>
              <p:nvPr/>
            </p:nvSpPr>
            <p:spPr bwMode="gray">
              <a:xfrm>
                <a:off x="3054" y="1949"/>
                <a:ext cx="95" cy="120"/>
              </a:xfrm>
              <a:custGeom>
                <a:avLst/>
                <a:gdLst>
                  <a:gd name="T0" fmla="*/ 0 w 476"/>
                  <a:gd name="T1" fmla="*/ 0 h 597"/>
                  <a:gd name="T2" fmla="*/ 0 w 476"/>
                  <a:gd name="T3" fmla="*/ 0 h 597"/>
                  <a:gd name="T4" fmla="*/ 0 w 476"/>
                  <a:gd name="T5" fmla="*/ 0 h 597"/>
                  <a:gd name="T6" fmla="*/ 0 w 476"/>
                  <a:gd name="T7" fmla="*/ 0 h 597"/>
                  <a:gd name="T8" fmla="*/ 0 w 476"/>
                  <a:gd name="T9" fmla="*/ 0 h 597"/>
                  <a:gd name="T10" fmla="*/ 0 w 476"/>
                  <a:gd name="T11" fmla="*/ 0 h 597"/>
                  <a:gd name="T12" fmla="*/ 0 w 476"/>
                  <a:gd name="T13" fmla="*/ 0 h 597"/>
                  <a:gd name="T14" fmla="*/ 0 w 476"/>
                  <a:gd name="T15" fmla="*/ 0 h 597"/>
                  <a:gd name="T16" fmla="*/ 0 w 476"/>
                  <a:gd name="T17" fmla="*/ 0 h 597"/>
                  <a:gd name="T18" fmla="*/ 0 w 476"/>
                  <a:gd name="T19" fmla="*/ 0 h 597"/>
                  <a:gd name="T20" fmla="*/ 0 w 476"/>
                  <a:gd name="T21" fmla="*/ 0 h 597"/>
                  <a:gd name="T22" fmla="*/ 0 w 476"/>
                  <a:gd name="T23" fmla="*/ 0 h 597"/>
                  <a:gd name="T24" fmla="*/ 0 w 476"/>
                  <a:gd name="T25" fmla="*/ 0 h 597"/>
                  <a:gd name="T26" fmla="*/ 0 w 476"/>
                  <a:gd name="T27" fmla="*/ 0 h 597"/>
                  <a:gd name="T28" fmla="*/ 0 w 476"/>
                  <a:gd name="T29" fmla="*/ 0 h 597"/>
                  <a:gd name="T30" fmla="*/ 0 w 476"/>
                  <a:gd name="T31" fmla="*/ 0 h 597"/>
                  <a:gd name="T32" fmla="*/ 0 w 476"/>
                  <a:gd name="T33" fmla="*/ 0 h 59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476" h="597">
                    <a:moveTo>
                      <a:pt x="238" y="0"/>
                    </a:moveTo>
                    <a:cubicBezTo>
                      <a:pt x="319" y="0"/>
                      <a:pt x="379" y="27"/>
                      <a:pt x="419" y="81"/>
                    </a:cubicBezTo>
                    <a:cubicBezTo>
                      <a:pt x="457" y="133"/>
                      <a:pt x="476" y="205"/>
                      <a:pt x="476" y="299"/>
                    </a:cubicBezTo>
                    <a:cubicBezTo>
                      <a:pt x="476" y="391"/>
                      <a:pt x="457" y="464"/>
                      <a:pt x="419" y="516"/>
                    </a:cubicBezTo>
                    <a:cubicBezTo>
                      <a:pt x="380" y="570"/>
                      <a:pt x="320" y="597"/>
                      <a:pt x="239" y="597"/>
                    </a:cubicBezTo>
                    <a:cubicBezTo>
                      <a:pt x="80" y="597"/>
                      <a:pt x="0" y="496"/>
                      <a:pt x="0" y="295"/>
                    </a:cubicBezTo>
                    <a:cubicBezTo>
                      <a:pt x="0" y="204"/>
                      <a:pt x="19" y="133"/>
                      <a:pt x="57" y="81"/>
                    </a:cubicBezTo>
                    <a:cubicBezTo>
                      <a:pt x="97" y="27"/>
                      <a:pt x="157" y="0"/>
                      <a:pt x="238" y="0"/>
                    </a:cubicBezTo>
                    <a:moveTo>
                      <a:pt x="238" y="59"/>
                    </a:moveTo>
                    <a:cubicBezTo>
                      <a:pt x="184" y="59"/>
                      <a:pt x="146" y="83"/>
                      <a:pt x="125" y="132"/>
                    </a:cubicBezTo>
                    <a:cubicBezTo>
                      <a:pt x="108" y="173"/>
                      <a:pt x="99" y="227"/>
                      <a:pt x="99" y="296"/>
                    </a:cubicBezTo>
                    <a:cubicBezTo>
                      <a:pt x="99" y="368"/>
                      <a:pt x="108" y="424"/>
                      <a:pt x="125" y="465"/>
                    </a:cubicBezTo>
                    <a:cubicBezTo>
                      <a:pt x="146" y="514"/>
                      <a:pt x="184" y="539"/>
                      <a:pt x="238" y="539"/>
                    </a:cubicBezTo>
                    <a:cubicBezTo>
                      <a:pt x="293" y="539"/>
                      <a:pt x="331" y="514"/>
                      <a:pt x="351" y="465"/>
                    </a:cubicBezTo>
                    <a:cubicBezTo>
                      <a:pt x="368" y="424"/>
                      <a:pt x="377" y="369"/>
                      <a:pt x="377" y="299"/>
                    </a:cubicBezTo>
                    <a:cubicBezTo>
                      <a:pt x="377" y="227"/>
                      <a:pt x="368" y="172"/>
                      <a:pt x="351" y="132"/>
                    </a:cubicBezTo>
                    <a:cubicBezTo>
                      <a:pt x="330" y="83"/>
                      <a:pt x="293" y="59"/>
                      <a:pt x="238" y="59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 sz="1350" dirty="0">
                  <a:ea typeface="MS UI Gothic" panose="020B0600070205080204" pitchFamily="34" charset="-128"/>
                </a:endParaRPr>
              </a:p>
            </p:txBody>
          </p:sp>
          <p:sp>
            <p:nvSpPr>
              <p:cNvPr id="58" name="Freeform 89"/>
              <p:cNvSpPr>
                <a:spLocks/>
              </p:cNvSpPr>
              <p:nvPr/>
            </p:nvSpPr>
            <p:spPr bwMode="gray">
              <a:xfrm>
                <a:off x="3162" y="1952"/>
                <a:ext cx="145" cy="113"/>
              </a:xfrm>
              <a:custGeom>
                <a:avLst/>
                <a:gdLst>
                  <a:gd name="T0" fmla="*/ 0 w 728"/>
                  <a:gd name="T1" fmla="*/ 0 h 565"/>
                  <a:gd name="T2" fmla="*/ 0 w 728"/>
                  <a:gd name="T3" fmla="*/ 0 h 565"/>
                  <a:gd name="T4" fmla="*/ 0 w 728"/>
                  <a:gd name="T5" fmla="*/ 0 h 565"/>
                  <a:gd name="T6" fmla="*/ 0 w 728"/>
                  <a:gd name="T7" fmla="*/ 0 h 565"/>
                  <a:gd name="T8" fmla="*/ 0 w 728"/>
                  <a:gd name="T9" fmla="*/ 0 h 565"/>
                  <a:gd name="T10" fmla="*/ 0 w 728"/>
                  <a:gd name="T11" fmla="*/ 0 h 565"/>
                  <a:gd name="T12" fmla="*/ 0 w 728"/>
                  <a:gd name="T13" fmla="*/ 0 h 565"/>
                  <a:gd name="T14" fmla="*/ 0 w 728"/>
                  <a:gd name="T15" fmla="*/ 0 h 565"/>
                  <a:gd name="T16" fmla="*/ 0 w 728"/>
                  <a:gd name="T17" fmla="*/ 0 h 565"/>
                  <a:gd name="T18" fmla="*/ 0 w 728"/>
                  <a:gd name="T19" fmla="*/ 0 h 565"/>
                  <a:gd name="T20" fmla="*/ 0 w 728"/>
                  <a:gd name="T21" fmla="*/ 0 h 565"/>
                  <a:gd name="T22" fmla="*/ 0 w 728"/>
                  <a:gd name="T23" fmla="*/ 0 h 565"/>
                  <a:gd name="T24" fmla="*/ 0 w 728"/>
                  <a:gd name="T25" fmla="*/ 0 h 565"/>
                  <a:gd name="T26" fmla="*/ 0 w 728"/>
                  <a:gd name="T27" fmla="*/ 0 h 565"/>
                  <a:gd name="T28" fmla="*/ 0 w 728"/>
                  <a:gd name="T29" fmla="*/ 0 h 565"/>
                  <a:gd name="T30" fmla="*/ 0 w 728"/>
                  <a:gd name="T31" fmla="*/ 0 h 565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728" h="565">
                    <a:moveTo>
                      <a:pt x="159" y="565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7" y="0"/>
                      <a:pt x="97" y="0"/>
                      <a:pt x="97" y="0"/>
                    </a:cubicBezTo>
                    <a:cubicBezTo>
                      <a:pt x="217" y="461"/>
                      <a:pt x="217" y="461"/>
                      <a:pt x="217" y="461"/>
                    </a:cubicBezTo>
                    <a:cubicBezTo>
                      <a:pt x="323" y="0"/>
                      <a:pt x="323" y="0"/>
                      <a:pt x="323" y="0"/>
                    </a:cubicBezTo>
                    <a:cubicBezTo>
                      <a:pt x="418" y="0"/>
                      <a:pt x="418" y="0"/>
                      <a:pt x="418" y="0"/>
                    </a:cubicBezTo>
                    <a:cubicBezTo>
                      <a:pt x="529" y="461"/>
                      <a:pt x="529" y="461"/>
                      <a:pt x="529" y="461"/>
                    </a:cubicBezTo>
                    <a:cubicBezTo>
                      <a:pt x="649" y="0"/>
                      <a:pt x="649" y="0"/>
                      <a:pt x="649" y="0"/>
                    </a:cubicBezTo>
                    <a:cubicBezTo>
                      <a:pt x="728" y="0"/>
                      <a:pt x="728" y="0"/>
                      <a:pt x="728" y="0"/>
                    </a:cubicBezTo>
                    <a:cubicBezTo>
                      <a:pt x="568" y="565"/>
                      <a:pt x="568" y="565"/>
                      <a:pt x="568" y="565"/>
                    </a:cubicBezTo>
                    <a:cubicBezTo>
                      <a:pt x="472" y="565"/>
                      <a:pt x="472" y="565"/>
                      <a:pt x="472" y="565"/>
                    </a:cubicBezTo>
                    <a:cubicBezTo>
                      <a:pt x="388" y="199"/>
                      <a:pt x="388" y="199"/>
                      <a:pt x="388" y="199"/>
                    </a:cubicBezTo>
                    <a:cubicBezTo>
                      <a:pt x="381" y="173"/>
                      <a:pt x="374" y="135"/>
                      <a:pt x="366" y="84"/>
                    </a:cubicBezTo>
                    <a:cubicBezTo>
                      <a:pt x="360" y="125"/>
                      <a:pt x="353" y="163"/>
                      <a:pt x="345" y="199"/>
                    </a:cubicBezTo>
                    <a:cubicBezTo>
                      <a:pt x="260" y="565"/>
                      <a:pt x="260" y="565"/>
                      <a:pt x="260" y="565"/>
                    </a:cubicBezTo>
                    <a:lnTo>
                      <a:pt x="159" y="56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 sz="1350" dirty="0">
                  <a:ea typeface="MS UI Gothic" panose="020B0600070205080204" pitchFamily="34" charset="-128"/>
                </a:endParaRPr>
              </a:p>
            </p:txBody>
          </p:sp>
          <p:sp>
            <p:nvSpPr>
              <p:cNvPr id="59" name="Freeform 90"/>
              <p:cNvSpPr>
                <a:spLocks/>
              </p:cNvSpPr>
              <p:nvPr/>
            </p:nvSpPr>
            <p:spPr bwMode="gray">
              <a:xfrm>
                <a:off x="3365" y="1952"/>
                <a:ext cx="146" cy="113"/>
              </a:xfrm>
              <a:custGeom>
                <a:avLst/>
                <a:gdLst>
                  <a:gd name="T0" fmla="*/ 0 w 728"/>
                  <a:gd name="T1" fmla="*/ 0 h 565"/>
                  <a:gd name="T2" fmla="*/ 0 w 728"/>
                  <a:gd name="T3" fmla="*/ 0 h 565"/>
                  <a:gd name="T4" fmla="*/ 0 w 728"/>
                  <a:gd name="T5" fmla="*/ 0 h 565"/>
                  <a:gd name="T6" fmla="*/ 0 w 728"/>
                  <a:gd name="T7" fmla="*/ 0 h 565"/>
                  <a:gd name="T8" fmla="*/ 0 w 728"/>
                  <a:gd name="T9" fmla="*/ 0 h 565"/>
                  <a:gd name="T10" fmla="*/ 0 w 728"/>
                  <a:gd name="T11" fmla="*/ 0 h 565"/>
                  <a:gd name="T12" fmla="*/ 0 w 728"/>
                  <a:gd name="T13" fmla="*/ 0 h 565"/>
                  <a:gd name="T14" fmla="*/ 0 w 728"/>
                  <a:gd name="T15" fmla="*/ 0 h 565"/>
                  <a:gd name="T16" fmla="*/ 0 w 728"/>
                  <a:gd name="T17" fmla="*/ 0 h 565"/>
                  <a:gd name="T18" fmla="*/ 0 w 728"/>
                  <a:gd name="T19" fmla="*/ 0 h 565"/>
                  <a:gd name="T20" fmla="*/ 0 w 728"/>
                  <a:gd name="T21" fmla="*/ 0 h 565"/>
                  <a:gd name="T22" fmla="*/ 0 w 728"/>
                  <a:gd name="T23" fmla="*/ 0 h 565"/>
                  <a:gd name="T24" fmla="*/ 0 w 728"/>
                  <a:gd name="T25" fmla="*/ 0 h 565"/>
                  <a:gd name="T26" fmla="*/ 0 w 728"/>
                  <a:gd name="T27" fmla="*/ 0 h 565"/>
                  <a:gd name="T28" fmla="*/ 0 w 728"/>
                  <a:gd name="T29" fmla="*/ 0 h 565"/>
                  <a:gd name="T30" fmla="*/ 0 w 728"/>
                  <a:gd name="T31" fmla="*/ 0 h 565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728" h="565">
                    <a:moveTo>
                      <a:pt x="160" y="565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217" y="461"/>
                      <a:pt x="217" y="461"/>
                      <a:pt x="217" y="461"/>
                    </a:cubicBezTo>
                    <a:cubicBezTo>
                      <a:pt x="323" y="0"/>
                      <a:pt x="323" y="0"/>
                      <a:pt x="323" y="0"/>
                    </a:cubicBezTo>
                    <a:cubicBezTo>
                      <a:pt x="419" y="0"/>
                      <a:pt x="419" y="0"/>
                      <a:pt x="419" y="0"/>
                    </a:cubicBezTo>
                    <a:cubicBezTo>
                      <a:pt x="530" y="461"/>
                      <a:pt x="530" y="461"/>
                      <a:pt x="530" y="461"/>
                    </a:cubicBezTo>
                    <a:cubicBezTo>
                      <a:pt x="650" y="0"/>
                      <a:pt x="650" y="0"/>
                      <a:pt x="650" y="0"/>
                    </a:cubicBezTo>
                    <a:cubicBezTo>
                      <a:pt x="728" y="0"/>
                      <a:pt x="728" y="0"/>
                      <a:pt x="728" y="0"/>
                    </a:cubicBezTo>
                    <a:cubicBezTo>
                      <a:pt x="569" y="565"/>
                      <a:pt x="569" y="565"/>
                      <a:pt x="569" y="565"/>
                    </a:cubicBezTo>
                    <a:cubicBezTo>
                      <a:pt x="473" y="565"/>
                      <a:pt x="473" y="565"/>
                      <a:pt x="473" y="565"/>
                    </a:cubicBezTo>
                    <a:cubicBezTo>
                      <a:pt x="388" y="199"/>
                      <a:pt x="388" y="199"/>
                      <a:pt x="388" y="199"/>
                    </a:cubicBezTo>
                    <a:cubicBezTo>
                      <a:pt x="382" y="173"/>
                      <a:pt x="375" y="135"/>
                      <a:pt x="367" y="84"/>
                    </a:cubicBezTo>
                    <a:cubicBezTo>
                      <a:pt x="361" y="125"/>
                      <a:pt x="354" y="163"/>
                      <a:pt x="345" y="199"/>
                    </a:cubicBezTo>
                    <a:cubicBezTo>
                      <a:pt x="261" y="565"/>
                      <a:pt x="261" y="565"/>
                      <a:pt x="261" y="565"/>
                    </a:cubicBezTo>
                    <a:lnTo>
                      <a:pt x="160" y="56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 sz="1350" dirty="0">
                  <a:ea typeface="MS UI Gothic" panose="020B0600070205080204" pitchFamily="34" charset="-128"/>
                </a:endParaRPr>
              </a:p>
            </p:txBody>
          </p:sp>
          <p:sp>
            <p:nvSpPr>
              <p:cNvPr id="60" name="Freeform 91"/>
              <p:cNvSpPr>
                <a:spLocks noEditPoints="1"/>
              </p:cNvSpPr>
              <p:nvPr/>
            </p:nvSpPr>
            <p:spPr bwMode="gray">
              <a:xfrm>
                <a:off x="3530" y="1911"/>
                <a:ext cx="24" cy="154"/>
              </a:xfrm>
              <a:custGeom>
                <a:avLst/>
                <a:gdLst>
                  <a:gd name="T0" fmla="*/ 0 w 118"/>
                  <a:gd name="T1" fmla="*/ 0 h 772"/>
                  <a:gd name="T2" fmla="*/ 0 w 118"/>
                  <a:gd name="T3" fmla="*/ 0 h 772"/>
                  <a:gd name="T4" fmla="*/ 0 w 118"/>
                  <a:gd name="T5" fmla="*/ 0 h 772"/>
                  <a:gd name="T6" fmla="*/ 0 w 118"/>
                  <a:gd name="T7" fmla="*/ 0 h 772"/>
                  <a:gd name="T8" fmla="*/ 0 w 118"/>
                  <a:gd name="T9" fmla="*/ 0 h 772"/>
                  <a:gd name="T10" fmla="*/ 0 w 118"/>
                  <a:gd name="T11" fmla="*/ 0 h 772"/>
                  <a:gd name="T12" fmla="*/ 0 w 118"/>
                  <a:gd name="T13" fmla="*/ 0 h 772"/>
                  <a:gd name="T14" fmla="*/ 0 w 118"/>
                  <a:gd name="T15" fmla="*/ 0 h 772"/>
                  <a:gd name="T16" fmla="*/ 0 w 118"/>
                  <a:gd name="T17" fmla="*/ 0 h 772"/>
                  <a:gd name="T18" fmla="*/ 0 w 118"/>
                  <a:gd name="T19" fmla="*/ 0 h 772"/>
                  <a:gd name="T20" fmla="*/ 0 w 118"/>
                  <a:gd name="T21" fmla="*/ 0 h 772"/>
                  <a:gd name="T22" fmla="*/ 0 w 118"/>
                  <a:gd name="T23" fmla="*/ 0 h 772"/>
                  <a:gd name="T24" fmla="*/ 0 w 118"/>
                  <a:gd name="T25" fmla="*/ 0 h 772"/>
                  <a:gd name="T26" fmla="*/ 0 w 118"/>
                  <a:gd name="T27" fmla="*/ 0 h 77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18" h="772">
                    <a:moveTo>
                      <a:pt x="59" y="0"/>
                    </a:moveTo>
                    <a:cubicBezTo>
                      <a:pt x="77" y="0"/>
                      <a:pt x="91" y="6"/>
                      <a:pt x="103" y="19"/>
                    </a:cubicBezTo>
                    <a:cubicBezTo>
                      <a:pt x="113" y="31"/>
                      <a:pt x="118" y="44"/>
                      <a:pt x="118" y="59"/>
                    </a:cubicBezTo>
                    <a:cubicBezTo>
                      <a:pt x="118" y="77"/>
                      <a:pt x="112" y="91"/>
                      <a:pt x="99" y="103"/>
                    </a:cubicBezTo>
                    <a:cubicBezTo>
                      <a:pt x="88" y="113"/>
                      <a:pt x="74" y="118"/>
                      <a:pt x="59" y="118"/>
                    </a:cubicBezTo>
                    <a:cubicBezTo>
                      <a:pt x="41" y="118"/>
                      <a:pt x="27" y="112"/>
                      <a:pt x="15" y="99"/>
                    </a:cubicBezTo>
                    <a:cubicBezTo>
                      <a:pt x="5" y="88"/>
                      <a:pt x="0" y="74"/>
                      <a:pt x="0" y="58"/>
                    </a:cubicBezTo>
                    <a:cubicBezTo>
                      <a:pt x="0" y="41"/>
                      <a:pt x="7" y="27"/>
                      <a:pt x="20" y="15"/>
                    </a:cubicBezTo>
                    <a:cubicBezTo>
                      <a:pt x="31" y="5"/>
                      <a:pt x="44" y="0"/>
                      <a:pt x="59" y="0"/>
                    </a:cubicBezTo>
                    <a:moveTo>
                      <a:pt x="12" y="207"/>
                    </a:moveTo>
                    <a:cubicBezTo>
                      <a:pt x="109" y="207"/>
                      <a:pt x="109" y="207"/>
                      <a:pt x="109" y="207"/>
                    </a:cubicBezTo>
                    <a:cubicBezTo>
                      <a:pt x="109" y="772"/>
                      <a:pt x="109" y="772"/>
                      <a:pt x="109" y="772"/>
                    </a:cubicBezTo>
                    <a:cubicBezTo>
                      <a:pt x="12" y="772"/>
                      <a:pt x="12" y="772"/>
                      <a:pt x="12" y="772"/>
                    </a:cubicBezTo>
                    <a:lnTo>
                      <a:pt x="12" y="20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 sz="1350" dirty="0">
                  <a:ea typeface="MS UI Gothic" panose="020B0600070205080204" pitchFamily="34" charset="-128"/>
                </a:endParaRPr>
              </a:p>
            </p:txBody>
          </p:sp>
          <p:sp>
            <p:nvSpPr>
              <p:cNvPr id="61" name="Freeform 92"/>
              <p:cNvSpPr>
                <a:spLocks/>
              </p:cNvSpPr>
              <p:nvPr/>
            </p:nvSpPr>
            <p:spPr bwMode="gray">
              <a:xfrm>
                <a:off x="3587" y="1922"/>
                <a:ext cx="50" cy="143"/>
              </a:xfrm>
              <a:custGeom>
                <a:avLst/>
                <a:gdLst>
                  <a:gd name="T0" fmla="*/ 0 w 248"/>
                  <a:gd name="T1" fmla="*/ 0 h 718"/>
                  <a:gd name="T2" fmla="*/ 0 w 248"/>
                  <a:gd name="T3" fmla="*/ 0 h 718"/>
                  <a:gd name="T4" fmla="*/ 0 w 248"/>
                  <a:gd name="T5" fmla="*/ 0 h 718"/>
                  <a:gd name="T6" fmla="*/ 0 w 248"/>
                  <a:gd name="T7" fmla="*/ 0 h 718"/>
                  <a:gd name="T8" fmla="*/ 0 w 248"/>
                  <a:gd name="T9" fmla="*/ 0 h 718"/>
                  <a:gd name="T10" fmla="*/ 0 w 248"/>
                  <a:gd name="T11" fmla="*/ 0 h 718"/>
                  <a:gd name="T12" fmla="*/ 0 w 248"/>
                  <a:gd name="T13" fmla="*/ 0 h 718"/>
                  <a:gd name="T14" fmla="*/ 0 w 248"/>
                  <a:gd name="T15" fmla="*/ 0 h 718"/>
                  <a:gd name="T16" fmla="*/ 0 w 248"/>
                  <a:gd name="T17" fmla="*/ 0 h 718"/>
                  <a:gd name="T18" fmla="*/ 0 w 248"/>
                  <a:gd name="T19" fmla="*/ 0 h 718"/>
                  <a:gd name="T20" fmla="*/ 0 w 248"/>
                  <a:gd name="T21" fmla="*/ 0 h 718"/>
                  <a:gd name="T22" fmla="*/ 0 w 248"/>
                  <a:gd name="T23" fmla="*/ 0 h 718"/>
                  <a:gd name="T24" fmla="*/ 0 w 248"/>
                  <a:gd name="T25" fmla="*/ 0 h 718"/>
                  <a:gd name="T26" fmla="*/ 0 w 248"/>
                  <a:gd name="T27" fmla="*/ 0 h 718"/>
                  <a:gd name="T28" fmla="*/ 0 w 248"/>
                  <a:gd name="T29" fmla="*/ 0 h 718"/>
                  <a:gd name="T30" fmla="*/ 0 w 248"/>
                  <a:gd name="T31" fmla="*/ 0 h 718"/>
                  <a:gd name="T32" fmla="*/ 0 w 248"/>
                  <a:gd name="T33" fmla="*/ 0 h 71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48" h="718">
                    <a:moveTo>
                      <a:pt x="0" y="0"/>
                    </a:moveTo>
                    <a:cubicBezTo>
                      <a:pt x="96" y="0"/>
                      <a:pt x="96" y="0"/>
                      <a:pt x="96" y="0"/>
                    </a:cubicBezTo>
                    <a:cubicBezTo>
                      <a:pt x="96" y="153"/>
                      <a:pt x="96" y="153"/>
                      <a:pt x="96" y="153"/>
                    </a:cubicBezTo>
                    <a:cubicBezTo>
                      <a:pt x="248" y="153"/>
                      <a:pt x="248" y="153"/>
                      <a:pt x="248" y="153"/>
                    </a:cubicBezTo>
                    <a:cubicBezTo>
                      <a:pt x="248" y="215"/>
                      <a:pt x="248" y="215"/>
                      <a:pt x="248" y="215"/>
                    </a:cubicBezTo>
                    <a:cubicBezTo>
                      <a:pt x="96" y="215"/>
                      <a:pt x="96" y="215"/>
                      <a:pt x="96" y="215"/>
                    </a:cubicBezTo>
                    <a:cubicBezTo>
                      <a:pt x="96" y="515"/>
                      <a:pt x="96" y="515"/>
                      <a:pt x="96" y="515"/>
                    </a:cubicBezTo>
                    <a:cubicBezTo>
                      <a:pt x="96" y="572"/>
                      <a:pt x="105" y="610"/>
                      <a:pt x="122" y="630"/>
                    </a:cubicBezTo>
                    <a:cubicBezTo>
                      <a:pt x="134" y="644"/>
                      <a:pt x="151" y="652"/>
                      <a:pt x="175" y="655"/>
                    </a:cubicBezTo>
                    <a:cubicBezTo>
                      <a:pt x="183" y="656"/>
                      <a:pt x="197" y="657"/>
                      <a:pt x="217" y="657"/>
                    </a:cubicBezTo>
                    <a:cubicBezTo>
                      <a:pt x="248" y="657"/>
                      <a:pt x="248" y="657"/>
                      <a:pt x="248" y="657"/>
                    </a:cubicBezTo>
                    <a:cubicBezTo>
                      <a:pt x="248" y="718"/>
                      <a:pt x="248" y="718"/>
                      <a:pt x="248" y="718"/>
                    </a:cubicBezTo>
                    <a:cubicBezTo>
                      <a:pt x="196" y="718"/>
                      <a:pt x="196" y="718"/>
                      <a:pt x="196" y="718"/>
                    </a:cubicBezTo>
                    <a:cubicBezTo>
                      <a:pt x="155" y="718"/>
                      <a:pt x="122" y="715"/>
                      <a:pt x="99" y="709"/>
                    </a:cubicBezTo>
                    <a:cubicBezTo>
                      <a:pt x="49" y="695"/>
                      <a:pt x="19" y="663"/>
                      <a:pt x="8" y="613"/>
                    </a:cubicBezTo>
                    <a:cubicBezTo>
                      <a:pt x="3" y="586"/>
                      <a:pt x="0" y="549"/>
                      <a:pt x="0" y="50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 sz="1350" dirty="0">
                  <a:ea typeface="MS UI Gothic" panose="020B0600070205080204" pitchFamily="34" charset="-128"/>
                </a:endParaRPr>
              </a:p>
            </p:txBody>
          </p:sp>
          <p:sp>
            <p:nvSpPr>
              <p:cNvPr id="62" name="Freeform 93"/>
              <p:cNvSpPr>
                <a:spLocks/>
              </p:cNvSpPr>
              <p:nvPr/>
            </p:nvSpPr>
            <p:spPr bwMode="gray">
              <a:xfrm>
                <a:off x="3660" y="1895"/>
                <a:ext cx="86" cy="170"/>
              </a:xfrm>
              <a:custGeom>
                <a:avLst/>
                <a:gdLst>
                  <a:gd name="T0" fmla="*/ 0 w 429"/>
                  <a:gd name="T1" fmla="*/ 0 h 851"/>
                  <a:gd name="T2" fmla="*/ 0 w 429"/>
                  <a:gd name="T3" fmla="*/ 0 h 851"/>
                  <a:gd name="T4" fmla="*/ 0 w 429"/>
                  <a:gd name="T5" fmla="*/ 0 h 851"/>
                  <a:gd name="T6" fmla="*/ 0 w 429"/>
                  <a:gd name="T7" fmla="*/ 0 h 851"/>
                  <a:gd name="T8" fmla="*/ 0 w 429"/>
                  <a:gd name="T9" fmla="*/ 0 h 851"/>
                  <a:gd name="T10" fmla="*/ 0 w 429"/>
                  <a:gd name="T11" fmla="*/ 0 h 851"/>
                  <a:gd name="T12" fmla="*/ 0 w 429"/>
                  <a:gd name="T13" fmla="*/ 0 h 851"/>
                  <a:gd name="T14" fmla="*/ 0 w 429"/>
                  <a:gd name="T15" fmla="*/ 0 h 851"/>
                  <a:gd name="T16" fmla="*/ 0 w 429"/>
                  <a:gd name="T17" fmla="*/ 0 h 851"/>
                  <a:gd name="T18" fmla="*/ 0 w 429"/>
                  <a:gd name="T19" fmla="*/ 0 h 851"/>
                  <a:gd name="T20" fmla="*/ 0 w 429"/>
                  <a:gd name="T21" fmla="*/ 0 h 851"/>
                  <a:gd name="T22" fmla="*/ 0 w 429"/>
                  <a:gd name="T23" fmla="*/ 0 h 851"/>
                  <a:gd name="T24" fmla="*/ 0 w 429"/>
                  <a:gd name="T25" fmla="*/ 0 h 851"/>
                  <a:gd name="T26" fmla="*/ 0 w 429"/>
                  <a:gd name="T27" fmla="*/ 0 h 851"/>
                  <a:gd name="T28" fmla="*/ 0 w 429"/>
                  <a:gd name="T29" fmla="*/ 0 h 85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29" h="851">
                    <a:moveTo>
                      <a:pt x="0" y="85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96" y="300"/>
                      <a:pt x="96" y="300"/>
                      <a:pt x="96" y="300"/>
                    </a:cubicBezTo>
                    <a:cubicBezTo>
                      <a:pt x="147" y="280"/>
                      <a:pt x="194" y="270"/>
                      <a:pt x="239" y="270"/>
                    </a:cubicBezTo>
                    <a:cubicBezTo>
                      <a:pt x="328" y="270"/>
                      <a:pt x="386" y="300"/>
                      <a:pt x="411" y="359"/>
                    </a:cubicBezTo>
                    <a:cubicBezTo>
                      <a:pt x="423" y="386"/>
                      <a:pt x="429" y="434"/>
                      <a:pt x="429" y="504"/>
                    </a:cubicBezTo>
                    <a:cubicBezTo>
                      <a:pt x="429" y="851"/>
                      <a:pt x="429" y="851"/>
                      <a:pt x="429" y="851"/>
                    </a:cubicBezTo>
                    <a:cubicBezTo>
                      <a:pt x="332" y="851"/>
                      <a:pt x="332" y="851"/>
                      <a:pt x="332" y="851"/>
                    </a:cubicBezTo>
                    <a:cubicBezTo>
                      <a:pt x="332" y="489"/>
                      <a:pt x="332" y="489"/>
                      <a:pt x="332" y="489"/>
                    </a:cubicBezTo>
                    <a:cubicBezTo>
                      <a:pt x="332" y="435"/>
                      <a:pt x="326" y="397"/>
                      <a:pt x="315" y="374"/>
                    </a:cubicBezTo>
                    <a:cubicBezTo>
                      <a:pt x="300" y="344"/>
                      <a:pt x="271" y="329"/>
                      <a:pt x="230" y="329"/>
                    </a:cubicBezTo>
                    <a:cubicBezTo>
                      <a:pt x="192" y="329"/>
                      <a:pt x="147" y="340"/>
                      <a:pt x="96" y="363"/>
                    </a:cubicBezTo>
                    <a:cubicBezTo>
                      <a:pt x="96" y="851"/>
                      <a:pt x="96" y="851"/>
                      <a:pt x="96" y="851"/>
                    </a:cubicBezTo>
                    <a:lnTo>
                      <a:pt x="0" y="8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 sz="1350" dirty="0">
                  <a:ea typeface="MS UI Gothic" panose="020B0600070205080204" pitchFamily="34" charset="-128"/>
                </a:endParaRPr>
              </a:p>
            </p:txBody>
          </p:sp>
          <p:sp>
            <p:nvSpPr>
              <p:cNvPr id="63" name="Freeform 94"/>
              <p:cNvSpPr>
                <a:spLocks/>
              </p:cNvSpPr>
              <p:nvPr/>
            </p:nvSpPr>
            <p:spPr bwMode="gray">
              <a:xfrm>
                <a:off x="3818" y="1952"/>
                <a:ext cx="95" cy="168"/>
              </a:xfrm>
              <a:custGeom>
                <a:avLst/>
                <a:gdLst>
                  <a:gd name="T0" fmla="*/ 42 w 95"/>
                  <a:gd name="T1" fmla="*/ 115 h 168"/>
                  <a:gd name="T2" fmla="*/ 0 w 95"/>
                  <a:gd name="T3" fmla="*/ 0 h 168"/>
                  <a:gd name="T4" fmla="*/ 20 w 95"/>
                  <a:gd name="T5" fmla="*/ 0 h 168"/>
                  <a:gd name="T6" fmla="*/ 50 w 95"/>
                  <a:gd name="T7" fmla="*/ 91 h 168"/>
                  <a:gd name="T8" fmla="*/ 78 w 95"/>
                  <a:gd name="T9" fmla="*/ 0 h 168"/>
                  <a:gd name="T10" fmla="*/ 95 w 95"/>
                  <a:gd name="T11" fmla="*/ 0 h 168"/>
                  <a:gd name="T12" fmla="*/ 38 w 95"/>
                  <a:gd name="T13" fmla="*/ 168 h 168"/>
                  <a:gd name="T14" fmla="*/ 21 w 95"/>
                  <a:gd name="T15" fmla="*/ 168 h 168"/>
                  <a:gd name="T16" fmla="*/ 42 w 95"/>
                  <a:gd name="T17" fmla="*/ 115 h 16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95" h="168">
                    <a:moveTo>
                      <a:pt x="42" y="115"/>
                    </a:moveTo>
                    <a:lnTo>
                      <a:pt x="0" y="0"/>
                    </a:lnTo>
                    <a:lnTo>
                      <a:pt x="20" y="0"/>
                    </a:lnTo>
                    <a:lnTo>
                      <a:pt x="50" y="91"/>
                    </a:lnTo>
                    <a:lnTo>
                      <a:pt x="78" y="0"/>
                    </a:lnTo>
                    <a:lnTo>
                      <a:pt x="95" y="0"/>
                    </a:lnTo>
                    <a:lnTo>
                      <a:pt x="38" y="168"/>
                    </a:lnTo>
                    <a:lnTo>
                      <a:pt x="21" y="168"/>
                    </a:lnTo>
                    <a:lnTo>
                      <a:pt x="42" y="1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 sz="1350" dirty="0">
                  <a:ea typeface="MS UI Gothic" panose="020B0600070205080204" pitchFamily="34" charset="-128"/>
                </a:endParaRPr>
              </a:p>
            </p:txBody>
          </p:sp>
          <p:sp>
            <p:nvSpPr>
              <p:cNvPr id="64" name="Freeform 95"/>
              <p:cNvSpPr>
                <a:spLocks noEditPoints="1"/>
              </p:cNvSpPr>
              <p:nvPr/>
            </p:nvSpPr>
            <p:spPr bwMode="gray">
              <a:xfrm>
                <a:off x="3925" y="1949"/>
                <a:ext cx="95" cy="120"/>
              </a:xfrm>
              <a:custGeom>
                <a:avLst/>
                <a:gdLst>
                  <a:gd name="T0" fmla="*/ 0 w 475"/>
                  <a:gd name="T1" fmla="*/ 0 h 597"/>
                  <a:gd name="T2" fmla="*/ 0 w 475"/>
                  <a:gd name="T3" fmla="*/ 0 h 597"/>
                  <a:gd name="T4" fmla="*/ 0 w 475"/>
                  <a:gd name="T5" fmla="*/ 0 h 597"/>
                  <a:gd name="T6" fmla="*/ 0 w 475"/>
                  <a:gd name="T7" fmla="*/ 0 h 597"/>
                  <a:gd name="T8" fmla="*/ 0 w 475"/>
                  <a:gd name="T9" fmla="*/ 0 h 597"/>
                  <a:gd name="T10" fmla="*/ 0 w 475"/>
                  <a:gd name="T11" fmla="*/ 0 h 597"/>
                  <a:gd name="T12" fmla="*/ 0 w 475"/>
                  <a:gd name="T13" fmla="*/ 0 h 597"/>
                  <a:gd name="T14" fmla="*/ 0 w 475"/>
                  <a:gd name="T15" fmla="*/ 0 h 597"/>
                  <a:gd name="T16" fmla="*/ 0 w 475"/>
                  <a:gd name="T17" fmla="*/ 0 h 597"/>
                  <a:gd name="T18" fmla="*/ 0 w 475"/>
                  <a:gd name="T19" fmla="*/ 0 h 597"/>
                  <a:gd name="T20" fmla="*/ 0 w 475"/>
                  <a:gd name="T21" fmla="*/ 0 h 597"/>
                  <a:gd name="T22" fmla="*/ 0 w 475"/>
                  <a:gd name="T23" fmla="*/ 0 h 597"/>
                  <a:gd name="T24" fmla="*/ 0 w 475"/>
                  <a:gd name="T25" fmla="*/ 0 h 597"/>
                  <a:gd name="T26" fmla="*/ 0 w 475"/>
                  <a:gd name="T27" fmla="*/ 0 h 597"/>
                  <a:gd name="T28" fmla="*/ 0 w 475"/>
                  <a:gd name="T29" fmla="*/ 0 h 597"/>
                  <a:gd name="T30" fmla="*/ 0 w 475"/>
                  <a:gd name="T31" fmla="*/ 0 h 597"/>
                  <a:gd name="T32" fmla="*/ 0 w 475"/>
                  <a:gd name="T33" fmla="*/ 0 h 59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475" h="597">
                    <a:moveTo>
                      <a:pt x="238" y="0"/>
                    </a:moveTo>
                    <a:cubicBezTo>
                      <a:pt x="319" y="0"/>
                      <a:pt x="379" y="27"/>
                      <a:pt x="418" y="81"/>
                    </a:cubicBezTo>
                    <a:cubicBezTo>
                      <a:pt x="456" y="133"/>
                      <a:pt x="475" y="205"/>
                      <a:pt x="475" y="299"/>
                    </a:cubicBezTo>
                    <a:cubicBezTo>
                      <a:pt x="475" y="391"/>
                      <a:pt x="456" y="464"/>
                      <a:pt x="418" y="516"/>
                    </a:cubicBezTo>
                    <a:cubicBezTo>
                      <a:pt x="380" y="570"/>
                      <a:pt x="320" y="597"/>
                      <a:pt x="238" y="597"/>
                    </a:cubicBezTo>
                    <a:cubicBezTo>
                      <a:pt x="79" y="597"/>
                      <a:pt x="0" y="496"/>
                      <a:pt x="0" y="295"/>
                    </a:cubicBezTo>
                    <a:cubicBezTo>
                      <a:pt x="0" y="204"/>
                      <a:pt x="19" y="133"/>
                      <a:pt x="57" y="81"/>
                    </a:cubicBezTo>
                    <a:cubicBezTo>
                      <a:pt x="96" y="27"/>
                      <a:pt x="157" y="0"/>
                      <a:pt x="238" y="0"/>
                    </a:cubicBezTo>
                    <a:moveTo>
                      <a:pt x="238" y="59"/>
                    </a:moveTo>
                    <a:cubicBezTo>
                      <a:pt x="183" y="59"/>
                      <a:pt x="145" y="83"/>
                      <a:pt x="124" y="132"/>
                    </a:cubicBezTo>
                    <a:cubicBezTo>
                      <a:pt x="107" y="173"/>
                      <a:pt x="98" y="227"/>
                      <a:pt x="98" y="296"/>
                    </a:cubicBezTo>
                    <a:cubicBezTo>
                      <a:pt x="98" y="368"/>
                      <a:pt x="107" y="424"/>
                      <a:pt x="124" y="465"/>
                    </a:cubicBezTo>
                    <a:cubicBezTo>
                      <a:pt x="145" y="514"/>
                      <a:pt x="183" y="539"/>
                      <a:pt x="238" y="539"/>
                    </a:cubicBezTo>
                    <a:cubicBezTo>
                      <a:pt x="292" y="539"/>
                      <a:pt x="330" y="514"/>
                      <a:pt x="351" y="465"/>
                    </a:cubicBezTo>
                    <a:cubicBezTo>
                      <a:pt x="368" y="424"/>
                      <a:pt x="376" y="369"/>
                      <a:pt x="376" y="299"/>
                    </a:cubicBezTo>
                    <a:cubicBezTo>
                      <a:pt x="376" y="227"/>
                      <a:pt x="368" y="172"/>
                      <a:pt x="351" y="132"/>
                    </a:cubicBezTo>
                    <a:cubicBezTo>
                      <a:pt x="329" y="83"/>
                      <a:pt x="292" y="59"/>
                      <a:pt x="238" y="59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 sz="1350" dirty="0">
                  <a:ea typeface="MS UI Gothic" panose="020B0600070205080204" pitchFamily="34" charset="-128"/>
                </a:endParaRPr>
              </a:p>
            </p:txBody>
          </p:sp>
          <p:sp>
            <p:nvSpPr>
              <p:cNvPr id="65" name="Freeform 96"/>
              <p:cNvSpPr>
                <a:spLocks/>
              </p:cNvSpPr>
              <p:nvPr/>
            </p:nvSpPr>
            <p:spPr bwMode="gray">
              <a:xfrm>
                <a:off x="4046" y="1952"/>
                <a:ext cx="83" cy="117"/>
              </a:xfrm>
              <a:custGeom>
                <a:avLst/>
                <a:gdLst>
                  <a:gd name="T0" fmla="*/ 0 w 412"/>
                  <a:gd name="T1" fmla="*/ 0 h 581"/>
                  <a:gd name="T2" fmla="*/ 0 w 412"/>
                  <a:gd name="T3" fmla="*/ 0 h 581"/>
                  <a:gd name="T4" fmla="*/ 0 w 412"/>
                  <a:gd name="T5" fmla="*/ 0 h 581"/>
                  <a:gd name="T6" fmla="*/ 0 w 412"/>
                  <a:gd name="T7" fmla="*/ 0 h 581"/>
                  <a:gd name="T8" fmla="*/ 0 w 412"/>
                  <a:gd name="T9" fmla="*/ 0 h 581"/>
                  <a:gd name="T10" fmla="*/ 0 w 412"/>
                  <a:gd name="T11" fmla="*/ 0 h 581"/>
                  <a:gd name="T12" fmla="*/ 0 w 412"/>
                  <a:gd name="T13" fmla="*/ 0 h 581"/>
                  <a:gd name="T14" fmla="*/ 0 w 412"/>
                  <a:gd name="T15" fmla="*/ 0 h 581"/>
                  <a:gd name="T16" fmla="*/ 0 w 412"/>
                  <a:gd name="T17" fmla="*/ 0 h 581"/>
                  <a:gd name="T18" fmla="*/ 0 w 412"/>
                  <a:gd name="T19" fmla="*/ 0 h 581"/>
                  <a:gd name="T20" fmla="*/ 0 w 412"/>
                  <a:gd name="T21" fmla="*/ 0 h 581"/>
                  <a:gd name="T22" fmla="*/ 0 w 412"/>
                  <a:gd name="T23" fmla="*/ 0 h 581"/>
                  <a:gd name="T24" fmla="*/ 0 w 412"/>
                  <a:gd name="T25" fmla="*/ 0 h 581"/>
                  <a:gd name="T26" fmla="*/ 0 w 412"/>
                  <a:gd name="T27" fmla="*/ 0 h 581"/>
                  <a:gd name="T28" fmla="*/ 0 w 412"/>
                  <a:gd name="T29" fmla="*/ 0 h 58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12" h="581">
                    <a:moveTo>
                      <a:pt x="0" y="0"/>
                    </a:moveTo>
                    <a:cubicBezTo>
                      <a:pt x="96" y="0"/>
                      <a:pt x="96" y="0"/>
                      <a:pt x="96" y="0"/>
                    </a:cubicBezTo>
                    <a:cubicBezTo>
                      <a:pt x="96" y="349"/>
                      <a:pt x="96" y="349"/>
                      <a:pt x="96" y="349"/>
                    </a:cubicBezTo>
                    <a:cubicBezTo>
                      <a:pt x="96" y="413"/>
                      <a:pt x="102" y="456"/>
                      <a:pt x="114" y="477"/>
                    </a:cubicBezTo>
                    <a:cubicBezTo>
                      <a:pt x="123" y="495"/>
                      <a:pt x="136" y="507"/>
                      <a:pt x="154" y="514"/>
                    </a:cubicBezTo>
                    <a:cubicBezTo>
                      <a:pt x="168" y="520"/>
                      <a:pt x="189" y="523"/>
                      <a:pt x="216" y="523"/>
                    </a:cubicBezTo>
                    <a:cubicBezTo>
                      <a:pt x="248" y="523"/>
                      <a:pt x="281" y="518"/>
                      <a:pt x="316" y="508"/>
                    </a:cubicBezTo>
                    <a:cubicBezTo>
                      <a:pt x="316" y="0"/>
                      <a:pt x="316" y="0"/>
                      <a:pt x="316" y="0"/>
                    </a:cubicBezTo>
                    <a:cubicBezTo>
                      <a:pt x="412" y="0"/>
                      <a:pt x="412" y="0"/>
                      <a:pt x="412" y="0"/>
                    </a:cubicBezTo>
                    <a:cubicBezTo>
                      <a:pt x="412" y="556"/>
                      <a:pt x="412" y="556"/>
                      <a:pt x="412" y="556"/>
                    </a:cubicBezTo>
                    <a:cubicBezTo>
                      <a:pt x="341" y="573"/>
                      <a:pt x="273" y="581"/>
                      <a:pt x="210" y="581"/>
                    </a:cubicBezTo>
                    <a:cubicBezTo>
                      <a:pt x="146" y="581"/>
                      <a:pt x="98" y="571"/>
                      <a:pt x="67" y="551"/>
                    </a:cubicBezTo>
                    <a:cubicBezTo>
                      <a:pt x="32" y="528"/>
                      <a:pt x="11" y="493"/>
                      <a:pt x="4" y="445"/>
                    </a:cubicBezTo>
                    <a:cubicBezTo>
                      <a:pt x="1" y="422"/>
                      <a:pt x="0" y="393"/>
                      <a:pt x="0" y="35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 sz="1350" dirty="0">
                  <a:ea typeface="MS UI Gothic" panose="020B0600070205080204" pitchFamily="34" charset="-128"/>
                </a:endParaRPr>
              </a:p>
            </p:txBody>
          </p:sp>
          <p:sp>
            <p:nvSpPr>
              <p:cNvPr id="66" name="Freeform 97"/>
              <p:cNvSpPr>
                <a:spLocks/>
              </p:cNvSpPr>
              <p:nvPr/>
            </p:nvSpPr>
            <p:spPr bwMode="gray">
              <a:xfrm>
                <a:off x="2581" y="858"/>
                <a:ext cx="372" cy="287"/>
              </a:xfrm>
              <a:custGeom>
                <a:avLst/>
                <a:gdLst>
                  <a:gd name="T0" fmla="*/ 0 w 1858"/>
                  <a:gd name="T1" fmla="*/ 0 h 1434"/>
                  <a:gd name="T2" fmla="*/ 0 w 1858"/>
                  <a:gd name="T3" fmla="*/ 0 h 1434"/>
                  <a:gd name="T4" fmla="*/ 0 w 1858"/>
                  <a:gd name="T5" fmla="*/ 0 h 1434"/>
                  <a:gd name="T6" fmla="*/ 0 w 1858"/>
                  <a:gd name="T7" fmla="*/ 0 h 1434"/>
                  <a:gd name="T8" fmla="*/ 0 w 1858"/>
                  <a:gd name="T9" fmla="*/ 0 h 1434"/>
                  <a:gd name="T10" fmla="*/ 0 w 1858"/>
                  <a:gd name="T11" fmla="*/ 0 h 1434"/>
                  <a:gd name="T12" fmla="*/ 0 w 1858"/>
                  <a:gd name="T13" fmla="*/ 0 h 1434"/>
                  <a:gd name="T14" fmla="*/ 0 w 1858"/>
                  <a:gd name="T15" fmla="*/ 0 h 1434"/>
                  <a:gd name="T16" fmla="*/ 0 w 1858"/>
                  <a:gd name="T17" fmla="*/ 0 h 1434"/>
                  <a:gd name="T18" fmla="*/ 0 w 1858"/>
                  <a:gd name="T19" fmla="*/ 0 h 1434"/>
                  <a:gd name="T20" fmla="*/ 0 w 1858"/>
                  <a:gd name="T21" fmla="*/ 0 h 1434"/>
                  <a:gd name="T22" fmla="*/ 0 w 1858"/>
                  <a:gd name="T23" fmla="*/ 0 h 1434"/>
                  <a:gd name="T24" fmla="*/ 0 w 1858"/>
                  <a:gd name="T25" fmla="*/ 0 h 1434"/>
                  <a:gd name="T26" fmla="*/ 1 w 1858"/>
                  <a:gd name="T27" fmla="*/ 0 h 1434"/>
                  <a:gd name="T28" fmla="*/ 0 w 1858"/>
                  <a:gd name="T29" fmla="*/ 0 h 1434"/>
                  <a:gd name="T30" fmla="*/ 0 w 1858"/>
                  <a:gd name="T31" fmla="*/ 0 h 1434"/>
                  <a:gd name="T32" fmla="*/ 0 w 1858"/>
                  <a:gd name="T33" fmla="*/ 0 h 1434"/>
                  <a:gd name="T34" fmla="*/ 0 w 1858"/>
                  <a:gd name="T35" fmla="*/ 0 h 1434"/>
                  <a:gd name="T36" fmla="*/ 1 w 1858"/>
                  <a:gd name="T37" fmla="*/ 0 h 1434"/>
                  <a:gd name="T38" fmla="*/ 0 w 1858"/>
                  <a:gd name="T39" fmla="*/ 0 h 1434"/>
                  <a:gd name="T40" fmla="*/ 0 w 1858"/>
                  <a:gd name="T41" fmla="*/ 0 h 1434"/>
                  <a:gd name="T42" fmla="*/ 0 w 1858"/>
                  <a:gd name="T43" fmla="*/ 0 h 143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858" h="1434">
                    <a:moveTo>
                      <a:pt x="755" y="601"/>
                    </a:moveTo>
                    <a:cubicBezTo>
                      <a:pt x="687" y="541"/>
                      <a:pt x="578" y="505"/>
                      <a:pt x="470" y="505"/>
                    </a:cubicBezTo>
                    <a:cubicBezTo>
                      <a:pt x="212" y="504"/>
                      <a:pt x="2" y="707"/>
                      <a:pt x="1" y="970"/>
                    </a:cubicBezTo>
                    <a:cubicBezTo>
                      <a:pt x="0" y="1228"/>
                      <a:pt x="212" y="1433"/>
                      <a:pt x="470" y="1433"/>
                    </a:cubicBezTo>
                    <a:cubicBezTo>
                      <a:pt x="615" y="1434"/>
                      <a:pt x="741" y="1375"/>
                      <a:pt x="827" y="1272"/>
                    </a:cubicBezTo>
                    <a:cubicBezTo>
                      <a:pt x="827" y="1015"/>
                      <a:pt x="827" y="1015"/>
                      <a:pt x="827" y="1015"/>
                    </a:cubicBezTo>
                    <a:cubicBezTo>
                      <a:pt x="781" y="1095"/>
                      <a:pt x="689" y="1197"/>
                      <a:pt x="605" y="1232"/>
                    </a:cubicBezTo>
                    <a:cubicBezTo>
                      <a:pt x="563" y="1249"/>
                      <a:pt x="520" y="1260"/>
                      <a:pt x="470" y="1260"/>
                    </a:cubicBezTo>
                    <a:cubicBezTo>
                      <a:pt x="309" y="1260"/>
                      <a:pt x="176" y="1135"/>
                      <a:pt x="176" y="970"/>
                    </a:cubicBezTo>
                    <a:cubicBezTo>
                      <a:pt x="176" y="818"/>
                      <a:pt x="299" y="677"/>
                      <a:pt x="470" y="678"/>
                    </a:cubicBezTo>
                    <a:cubicBezTo>
                      <a:pt x="551" y="678"/>
                      <a:pt x="623" y="711"/>
                      <a:pt x="676" y="763"/>
                    </a:cubicBezTo>
                    <a:cubicBezTo>
                      <a:pt x="732" y="817"/>
                      <a:pt x="818" y="929"/>
                      <a:pt x="859" y="973"/>
                    </a:cubicBezTo>
                    <a:cubicBezTo>
                      <a:pt x="964" y="1086"/>
                      <a:pt x="1115" y="1157"/>
                      <a:pt x="1281" y="1157"/>
                    </a:cubicBezTo>
                    <a:cubicBezTo>
                      <a:pt x="1599" y="1158"/>
                      <a:pt x="1858" y="900"/>
                      <a:pt x="1858" y="582"/>
                    </a:cubicBezTo>
                    <a:cubicBezTo>
                      <a:pt x="1858" y="264"/>
                      <a:pt x="1599" y="0"/>
                      <a:pt x="1281" y="0"/>
                    </a:cubicBezTo>
                    <a:cubicBezTo>
                      <a:pt x="1096" y="0"/>
                      <a:pt x="933" y="96"/>
                      <a:pt x="827" y="231"/>
                    </a:cubicBezTo>
                    <a:cubicBezTo>
                      <a:pt x="827" y="577"/>
                      <a:pt x="827" y="577"/>
                      <a:pt x="827" y="577"/>
                    </a:cubicBezTo>
                    <a:cubicBezTo>
                      <a:pt x="908" y="358"/>
                      <a:pt x="1053" y="182"/>
                      <a:pt x="1281" y="182"/>
                    </a:cubicBezTo>
                    <a:cubicBezTo>
                      <a:pt x="1500" y="182"/>
                      <a:pt x="1677" y="363"/>
                      <a:pt x="1677" y="582"/>
                    </a:cubicBezTo>
                    <a:cubicBezTo>
                      <a:pt x="1676" y="801"/>
                      <a:pt x="1500" y="979"/>
                      <a:pt x="1281" y="978"/>
                    </a:cubicBezTo>
                    <a:cubicBezTo>
                      <a:pt x="1183" y="978"/>
                      <a:pt x="1093" y="942"/>
                      <a:pt x="1024" y="884"/>
                    </a:cubicBezTo>
                    <a:cubicBezTo>
                      <a:pt x="938" y="817"/>
                      <a:pt x="843" y="675"/>
                      <a:pt x="755" y="601"/>
                    </a:cubicBezTo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 sz="1350" dirty="0">
                  <a:ea typeface="MS UI Gothic" panose="020B0600070205080204" pitchFamily="34" charset="-128"/>
                </a:endParaRPr>
              </a:p>
            </p:txBody>
          </p:sp>
          <p:sp>
            <p:nvSpPr>
              <p:cNvPr id="67" name="Freeform 98"/>
              <p:cNvSpPr>
                <a:spLocks/>
              </p:cNvSpPr>
              <p:nvPr/>
            </p:nvSpPr>
            <p:spPr bwMode="gray">
              <a:xfrm>
                <a:off x="1974" y="1170"/>
                <a:ext cx="256" cy="417"/>
              </a:xfrm>
              <a:custGeom>
                <a:avLst/>
                <a:gdLst>
                  <a:gd name="T0" fmla="*/ 0 w 1276"/>
                  <a:gd name="T1" fmla="*/ 0 h 2083"/>
                  <a:gd name="T2" fmla="*/ 0 w 1276"/>
                  <a:gd name="T3" fmla="*/ 0 h 2083"/>
                  <a:gd name="T4" fmla="*/ 0 w 1276"/>
                  <a:gd name="T5" fmla="*/ 0 h 2083"/>
                  <a:gd name="T6" fmla="*/ 0 w 1276"/>
                  <a:gd name="T7" fmla="*/ 0 h 2083"/>
                  <a:gd name="T8" fmla="*/ 0 w 1276"/>
                  <a:gd name="T9" fmla="*/ 0 h 2083"/>
                  <a:gd name="T10" fmla="*/ 0 w 1276"/>
                  <a:gd name="T11" fmla="*/ 0 h 2083"/>
                  <a:gd name="T12" fmla="*/ 0 w 1276"/>
                  <a:gd name="T13" fmla="*/ 0 h 2083"/>
                  <a:gd name="T14" fmla="*/ 0 w 1276"/>
                  <a:gd name="T15" fmla="*/ 0 h 2083"/>
                  <a:gd name="T16" fmla="*/ 0 w 1276"/>
                  <a:gd name="T17" fmla="*/ 0 h 2083"/>
                  <a:gd name="T18" fmla="*/ 0 w 1276"/>
                  <a:gd name="T19" fmla="*/ 0 h 2083"/>
                  <a:gd name="T20" fmla="*/ 0 w 1276"/>
                  <a:gd name="T21" fmla="*/ 1 h 2083"/>
                  <a:gd name="T22" fmla="*/ 0 w 1276"/>
                  <a:gd name="T23" fmla="*/ 1 h 2083"/>
                  <a:gd name="T24" fmla="*/ 0 w 1276"/>
                  <a:gd name="T25" fmla="*/ 1 h 2083"/>
                  <a:gd name="T26" fmla="*/ 0 w 1276"/>
                  <a:gd name="T27" fmla="*/ 1 h 2083"/>
                  <a:gd name="T28" fmla="*/ 0 w 1276"/>
                  <a:gd name="T29" fmla="*/ 0 h 2083"/>
                  <a:gd name="T30" fmla="*/ 0 w 1276"/>
                  <a:gd name="T31" fmla="*/ 0 h 208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276" h="2083">
                    <a:moveTo>
                      <a:pt x="0" y="0"/>
                    </a:moveTo>
                    <a:cubicBezTo>
                      <a:pt x="1276" y="0"/>
                      <a:pt x="1276" y="0"/>
                      <a:pt x="1276" y="0"/>
                    </a:cubicBezTo>
                    <a:cubicBezTo>
                      <a:pt x="1276" y="355"/>
                      <a:pt x="1276" y="355"/>
                      <a:pt x="1276" y="355"/>
                    </a:cubicBezTo>
                    <a:cubicBezTo>
                      <a:pt x="1276" y="355"/>
                      <a:pt x="1210" y="215"/>
                      <a:pt x="1072" y="215"/>
                    </a:cubicBezTo>
                    <a:cubicBezTo>
                      <a:pt x="482" y="215"/>
                      <a:pt x="482" y="215"/>
                      <a:pt x="482" y="215"/>
                    </a:cubicBezTo>
                    <a:cubicBezTo>
                      <a:pt x="482" y="828"/>
                      <a:pt x="482" y="828"/>
                      <a:pt x="482" y="828"/>
                    </a:cubicBezTo>
                    <a:cubicBezTo>
                      <a:pt x="1122" y="828"/>
                      <a:pt x="1122" y="828"/>
                      <a:pt x="1122" y="828"/>
                    </a:cubicBezTo>
                    <a:cubicBezTo>
                      <a:pt x="1122" y="1153"/>
                      <a:pt x="1122" y="1153"/>
                      <a:pt x="1122" y="1153"/>
                    </a:cubicBezTo>
                    <a:cubicBezTo>
                      <a:pt x="1122" y="1153"/>
                      <a:pt x="1101" y="1049"/>
                      <a:pt x="947" y="1049"/>
                    </a:cubicBezTo>
                    <a:cubicBezTo>
                      <a:pt x="482" y="1049"/>
                      <a:pt x="482" y="1049"/>
                      <a:pt x="482" y="1049"/>
                    </a:cubicBezTo>
                    <a:cubicBezTo>
                      <a:pt x="482" y="1886"/>
                      <a:pt x="482" y="1886"/>
                      <a:pt x="482" y="1886"/>
                    </a:cubicBezTo>
                    <a:cubicBezTo>
                      <a:pt x="482" y="2010"/>
                      <a:pt x="616" y="2083"/>
                      <a:pt x="616" y="2083"/>
                    </a:cubicBezTo>
                    <a:cubicBezTo>
                      <a:pt x="9" y="2083"/>
                      <a:pt x="9" y="2083"/>
                      <a:pt x="9" y="2083"/>
                    </a:cubicBezTo>
                    <a:cubicBezTo>
                      <a:pt x="9" y="2083"/>
                      <a:pt x="136" y="2019"/>
                      <a:pt x="136" y="1886"/>
                    </a:cubicBezTo>
                    <a:cubicBezTo>
                      <a:pt x="136" y="219"/>
                      <a:pt x="136" y="219"/>
                      <a:pt x="136" y="219"/>
                    </a:cubicBezTo>
                    <a:cubicBezTo>
                      <a:pt x="136" y="7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 sz="1350" dirty="0">
                  <a:ea typeface="MS UI Gothic" panose="020B0600070205080204" pitchFamily="34" charset="-128"/>
                </a:endParaRPr>
              </a:p>
            </p:txBody>
          </p:sp>
          <p:sp>
            <p:nvSpPr>
              <p:cNvPr id="68" name="Freeform 99"/>
              <p:cNvSpPr>
                <a:spLocks/>
              </p:cNvSpPr>
              <p:nvPr/>
            </p:nvSpPr>
            <p:spPr bwMode="gray">
              <a:xfrm>
                <a:off x="2577" y="1171"/>
                <a:ext cx="169" cy="581"/>
              </a:xfrm>
              <a:custGeom>
                <a:avLst/>
                <a:gdLst>
                  <a:gd name="T0" fmla="*/ 0 w 842"/>
                  <a:gd name="T1" fmla="*/ 0 h 2904"/>
                  <a:gd name="T2" fmla="*/ 0 w 842"/>
                  <a:gd name="T3" fmla="*/ 0 h 2904"/>
                  <a:gd name="T4" fmla="*/ 0 w 842"/>
                  <a:gd name="T5" fmla="*/ 0 h 2904"/>
                  <a:gd name="T6" fmla="*/ 0 w 842"/>
                  <a:gd name="T7" fmla="*/ 1 h 2904"/>
                  <a:gd name="T8" fmla="*/ 0 w 842"/>
                  <a:gd name="T9" fmla="*/ 1 h 2904"/>
                  <a:gd name="T10" fmla="*/ 0 w 842"/>
                  <a:gd name="T11" fmla="*/ 1 h 2904"/>
                  <a:gd name="T12" fmla="*/ 0 w 842"/>
                  <a:gd name="T13" fmla="*/ 0 h 2904"/>
                  <a:gd name="T14" fmla="*/ 0 w 842"/>
                  <a:gd name="T15" fmla="*/ 0 h 290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42" h="2904">
                    <a:moveTo>
                      <a:pt x="193" y="0"/>
                    </a:moveTo>
                    <a:cubicBezTo>
                      <a:pt x="842" y="0"/>
                      <a:pt x="842" y="0"/>
                      <a:pt x="842" y="0"/>
                    </a:cubicBezTo>
                    <a:cubicBezTo>
                      <a:pt x="842" y="0"/>
                      <a:pt x="697" y="69"/>
                      <a:pt x="697" y="181"/>
                    </a:cubicBezTo>
                    <a:cubicBezTo>
                      <a:pt x="697" y="2135"/>
                      <a:pt x="697" y="2135"/>
                      <a:pt x="697" y="2135"/>
                    </a:cubicBezTo>
                    <a:cubicBezTo>
                      <a:pt x="697" y="2796"/>
                      <a:pt x="34" y="2904"/>
                      <a:pt x="0" y="2902"/>
                    </a:cubicBezTo>
                    <a:cubicBezTo>
                      <a:pt x="56" y="2866"/>
                      <a:pt x="331" y="2631"/>
                      <a:pt x="332" y="2135"/>
                    </a:cubicBezTo>
                    <a:cubicBezTo>
                      <a:pt x="332" y="181"/>
                      <a:pt x="332" y="181"/>
                      <a:pt x="332" y="181"/>
                    </a:cubicBezTo>
                    <a:cubicBezTo>
                      <a:pt x="333" y="76"/>
                      <a:pt x="193" y="0"/>
                      <a:pt x="193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 sz="1350" dirty="0">
                  <a:ea typeface="MS UI Gothic" panose="020B0600070205080204" pitchFamily="34" charset="-128"/>
                </a:endParaRPr>
              </a:p>
            </p:txBody>
          </p:sp>
          <p:sp>
            <p:nvSpPr>
              <p:cNvPr id="69" name="Freeform 100"/>
              <p:cNvSpPr>
                <a:spLocks/>
              </p:cNvSpPr>
              <p:nvPr/>
            </p:nvSpPr>
            <p:spPr bwMode="gray">
              <a:xfrm>
                <a:off x="2764" y="1171"/>
                <a:ext cx="130" cy="417"/>
              </a:xfrm>
              <a:custGeom>
                <a:avLst/>
                <a:gdLst>
                  <a:gd name="T0" fmla="*/ 0 w 651"/>
                  <a:gd name="T1" fmla="*/ 0 h 2084"/>
                  <a:gd name="T2" fmla="*/ 0 w 651"/>
                  <a:gd name="T3" fmla="*/ 0 h 2084"/>
                  <a:gd name="T4" fmla="*/ 0 w 651"/>
                  <a:gd name="T5" fmla="*/ 0 h 2084"/>
                  <a:gd name="T6" fmla="*/ 0 w 651"/>
                  <a:gd name="T7" fmla="*/ 1 h 2084"/>
                  <a:gd name="T8" fmla="*/ 0 w 651"/>
                  <a:gd name="T9" fmla="*/ 1 h 2084"/>
                  <a:gd name="T10" fmla="*/ 0 w 651"/>
                  <a:gd name="T11" fmla="*/ 1 h 2084"/>
                  <a:gd name="T12" fmla="*/ 0 w 651"/>
                  <a:gd name="T13" fmla="*/ 1 h 2084"/>
                  <a:gd name="T14" fmla="*/ 0 w 651"/>
                  <a:gd name="T15" fmla="*/ 0 h 2084"/>
                  <a:gd name="T16" fmla="*/ 0 w 651"/>
                  <a:gd name="T17" fmla="*/ 0 h 208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51" h="2084">
                    <a:moveTo>
                      <a:pt x="0" y="0"/>
                    </a:moveTo>
                    <a:cubicBezTo>
                      <a:pt x="651" y="0"/>
                      <a:pt x="651" y="0"/>
                      <a:pt x="651" y="0"/>
                    </a:cubicBezTo>
                    <a:cubicBezTo>
                      <a:pt x="651" y="0"/>
                      <a:pt x="507" y="69"/>
                      <a:pt x="507" y="184"/>
                    </a:cubicBezTo>
                    <a:cubicBezTo>
                      <a:pt x="507" y="1886"/>
                      <a:pt x="507" y="1886"/>
                      <a:pt x="507" y="1886"/>
                    </a:cubicBezTo>
                    <a:cubicBezTo>
                      <a:pt x="507" y="2008"/>
                      <a:pt x="651" y="2084"/>
                      <a:pt x="651" y="2084"/>
                    </a:cubicBezTo>
                    <a:cubicBezTo>
                      <a:pt x="0" y="2084"/>
                      <a:pt x="0" y="2084"/>
                      <a:pt x="0" y="2084"/>
                    </a:cubicBezTo>
                    <a:cubicBezTo>
                      <a:pt x="0" y="2084"/>
                      <a:pt x="145" y="2008"/>
                      <a:pt x="145" y="1886"/>
                    </a:cubicBezTo>
                    <a:cubicBezTo>
                      <a:pt x="145" y="184"/>
                      <a:pt x="145" y="184"/>
                      <a:pt x="145" y="184"/>
                    </a:cubicBezTo>
                    <a:cubicBezTo>
                      <a:pt x="145" y="6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 sz="1350" dirty="0">
                  <a:ea typeface="MS UI Gothic" panose="020B0600070205080204" pitchFamily="34" charset="-128"/>
                </a:endParaRPr>
              </a:p>
            </p:txBody>
          </p:sp>
          <p:sp>
            <p:nvSpPr>
              <p:cNvPr id="70" name="Freeform 101"/>
              <p:cNvSpPr>
                <a:spLocks/>
              </p:cNvSpPr>
              <p:nvPr/>
            </p:nvSpPr>
            <p:spPr bwMode="gray">
              <a:xfrm>
                <a:off x="2895" y="1171"/>
                <a:ext cx="312" cy="417"/>
              </a:xfrm>
              <a:custGeom>
                <a:avLst/>
                <a:gdLst>
                  <a:gd name="T0" fmla="*/ 0 w 1559"/>
                  <a:gd name="T1" fmla="*/ 0 h 2083"/>
                  <a:gd name="T2" fmla="*/ 0 w 1559"/>
                  <a:gd name="T3" fmla="*/ 0 h 2083"/>
                  <a:gd name="T4" fmla="*/ 0 w 1559"/>
                  <a:gd name="T5" fmla="*/ 0 h 2083"/>
                  <a:gd name="T6" fmla="*/ 0 w 1559"/>
                  <a:gd name="T7" fmla="*/ 0 h 2083"/>
                  <a:gd name="T8" fmla="*/ 0 w 1559"/>
                  <a:gd name="T9" fmla="*/ 0 h 2083"/>
                  <a:gd name="T10" fmla="*/ 0 w 1559"/>
                  <a:gd name="T11" fmla="*/ 1 h 2083"/>
                  <a:gd name="T12" fmla="*/ 0 w 1559"/>
                  <a:gd name="T13" fmla="*/ 1 h 2083"/>
                  <a:gd name="T14" fmla="*/ 0 w 1559"/>
                  <a:gd name="T15" fmla="*/ 1 h 2083"/>
                  <a:gd name="T16" fmla="*/ 0 w 1559"/>
                  <a:gd name="T17" fmla="*/ 1 h 2083"/>
                  <a:gd name="T18" fmla="*/ 0 w 1559"/>
                  <a:gd name="T19" fmla="*/ 0 h 2083"/>
                  <a:gd name="T20" fmla="*/ 0 w 1559"/>
                  <a:gd name="T21" fmla="*/ 0 h 2083"/>
                  <a:gd name="T22" fmla="*/ 0 w 1559"/>
                  <a:gd name="T23" fmla="*/ 0 h 2083"/>
                  <a:gd name="T24" fmla="*/ 0 w 1559"/>
                  <a:gd name="T25" fmla="*/ 0 h 208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559" h="2083">
                    <a:moveTo>
                      <a:pt x="127" y="0"/>
                    </a:moveTo>
                    <a:cubicBezTo>
                      <a:pt x="1559" y="0"/>
                      <a:pt x="1559" y="0"/>
                      <a:pt x="1559" y="0"/>
                    </a:cubicBezTo>
                    <a:cubicBezTo>
                      <a:pt x="1438" y="378"/>
                      <a:pt x="1438" y="378"/>
                      <a:pt x="1438" y="378"/>
                    </a:cubicBezTo>
                    <a:cubicBezTo>
                      <a:pt x="1438" y="378"/>
                      <a:pt x="1401" y="219"/>
                      <a:pt x="1263" y="219"/>
                    </a:cubicBezTo>
                    <a:cubicBezTo>
                      <a:pt x="966" y="219"/>
                      <a:pt x="966" y="219"/>
                      <a:pt x="966" y="219"/>
                    </a:cubicBezTo>
                    <a:cubicBezTo>
                      <a:pt x="966" y="1886"/>
                      <a:pt x="966" y="1886"/>
                      <a:pt x="966" y="1886"/>
                    </a:cubicBezTo>
                    <a:cubicBezTo>
                      <a:pt x="966" y="1991"/>
                      <a:pt x="1106" y="2083"/>
                      <a:pt x="1106" y="2083"/>
                    </a:cubicBezTo>
                    <a:cubicBezTo>
                      <a:pt x="468" y="2083"/>
                      <a:pt x="468" y="2083"/>
                      <a:pt x="468" y="2083"/>
                    </a:cubicBezTo>
                    <a:cubicBezTo>
                      <a:pt x="468" y="2083"/>
                      <a:pt x="606" y="2000"/>
                      <a:pt x="606" y="1886"/>
                    </a:cubicBezTo>
                    <a:cubicBezTo>
                      <a:pt x="606" y="219"/>
                      <a:pt x="606" y="219"/>
                      <a:pt x="606" y="219"/>
                    </a:cubicBezTo>
                    <a:cubicBezTo>
                      <a:pt x="248" y="219"/>
                      <a:pt x="248" y="219"/>
                      <a:pt x="248" y="219"/>
                    </a:cubicBezTo>
                    <a:cubicBezTo>
                      <a:pt x="146" y="219"/>
                      <a:pt x="0" y="410"/>
                      <a:pt x="0" y="410"/>
                    </a:cubicBezTo>
                    <a:lnTo>
                      <a:pt x="127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 sz="1350" dirty="0">
                  <a:ea typeface="MS UI Gothic" panose="020B0600070205080204" pitchFamily="34" charset="-128"/>
                </a:endParaRPr>
              </a:p>
            </p:txBody>
          </p:sp>
          <p:sp>
            <p:nvSpPr>
              <p:cNvPr id="71" name="Freeform 102"/>
              <p:cNvSpPr>
                <a:spLocks/>
              </p:cNvSpPr>
              <p:nvPr/>
            </p:nvSpPr>
            <p:spPr bwMode="gray">
              <a:xfrm>
                <a:off x="3462" y="1171"/>
                <a:ext cx="349" cy="423"/>
              </a:xfrm>
              <a:custGeom>
                <a:avLst/>
                <a:gdLst>
                  <a:gd name="T0" fmla="*/ 0 w 1743"/>
                  <a:gd name="T1" fmla="*/ 0 h 2115"/>
                  <a:gd name="T2" fmla="*/ 1 w 1743"/>
                  <a:gd name="T3" fmla="*/ 0 h 2115"/>
                  <a:gd name="T4" fmla="*/ 1 w 1743"/>
                  <a:gd name="T5" fmla="*/ 0 h 2115"/>
                  <a:gd name="T6" fmla="*/ 1 w 1743"/>
                  <a:gd name="T7" fmla="*/ 0 h 2115"/>
                  <a:gd name="T8" fmla="*/ 0 w 1743"/>
                  <a:gd name="T9" fmla="*/ 1 h 2115"/>
                  <a:gd name="T10" fmla="*/ 0 w 1743"/>
                  <a:gd name="T11" fmla="*/ 0 h 2115"/>
                  <a:gd name="T12" fmla="*/ 0 w 1743"/>
                  <a:gd name="T13" fmla="*/ 0 h 2115"/>
                  <a:gd name="T14" fmla="*/ 0 w 1743"/>
                  <a:gd name="T15" fmla="*/ 0 h 2115"/>
                  <a:gd name="T16" fmla="*/ 0 w 1743"/>
                  <a:gd name="T17" fmla="*/ 0 h 2115"/>
                  <a:gd name="T18" fmla="*/ 0 w 1743"/>
                  <a:gd name="T19" fmla="*/ 0 h 2115"/>
                  <a:gd name="T20" fmla="*/ 0 w 1743"/>
                  <a:gd name="T21" fmla="*/ 0 h 2115"/>
                  <a:gd name="T22" fmla="*/ 0 w 1743"/>
                  <a:gd name="T23" fmla="*/ 1 h 2115"/>
                  <a:gd name="T24" fmla="*/ 0 w 1743"/>
                  <a:gd name="T25" fmla="*/ 0 h 2115"/>
                  <a:gd name="T26" fmla="*/ 0 w 1743"/>
                  <a:gd name="T27" fmla="*/ 0 h 2115"/>
                  <a:gd name="T28" fmla="*/ 0 w 1743"/>
                  <a:gd name="T29" fmla="*/ 0 h 211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743" h="2115">
                    <a:moveTo>
                      <a:pt x="1116" y="0"/>
                    </a:moveTo>
                    <a:cubicBezTo>
                      <a:pt x="1743" y="0"/>
                      <a:pt x="1743" y="0"/>
                      <a:pt x="1743" y="0"/>
                    </a:cubicBezTo>
                    <a:cubicBezTo>
                      <a:pt x="1743" y="0"/>
                      <a:pt x="1609" y="71"/>
                      <a:pt x="1609" y="184"/>
                    </a:cubicBezTo>
                    <a:cubicBezTo>
                      <a:pt x="1609" y="1445"/>
                      <a:pt x="1609" y="1445"/>
                      <a:pt x="1609" y="1445"/>
                    </a:cubicBezTo>
                    <a:cubicBezTo>
                      <a:pt x="1608" y="1957"/>
                      <a:pt x="1183" y="2115"/>
                      <a:pt x="889" y="2115"/>
                    </a:cubicBezTo>
                    <a:cubicBezTo>
                      <a:pt x="596" y="2115"/>
                      <a:pt x="138" y="1955"/>
                      <a:pt x="138" y="1445"/>
                    </a:cubicBezTo>
                    <a:cubicBezTo>
                      <a:pt x="138" y="184"/>
                      <a:pt x="138" y="184"/>
                      <a:pt x="138" y="184"/>
                    </a:cubicBezTo>
                    <a:cubicBezTo>
                      <a:pt x="139" y="71"/>
                      <a:pt x="0" y="0"/>
                      <a:pt x="0" y="0"/>
                    </a:cubicBezTo>
                    <a:cubicBezTo>
                      <a:pt x="645" y="0"/>
                      <a:pt x="645" y="0"/>
                      <a:pt x="645" y="0"/>
                    </a:cubicBezTo>
                    <a:cubicBezTo>
                      <a:pt x="645" y="0"/>
                      <a:pt x="502" y="69"/>
                      <a:pt x="502" y="184"/>
                    </a:cubicBezTo>
                    <a:cubicBezTo>
                      <a:pt x="502" y="1445"/>
                      <a:pt x="502" y="1445"/>
                      <a:pt x="502" y="1445"/>
                    </a:cubicBezTo>
                    <a:cubicBezTo>
                      <a:pt x="502" y="1714"/>
                      <a:pt x="680" y="1890"/>
                      <a:pt x="889" y="1890"/>
                    </a:cubicBezTo>
                    <a:cubicBezTo>
                      <a:pt x="1098" y="1890"/>
                      <a:pt x="1257" y="1707"/>
                      <a:pt x="1258" y="1445"/>
                    </a:cubicBezTo>
                    <a:cubicBezTo>
                      <a:pt x="1258" y="184"/>
                      <a:pt x="1258" y="184"/>
                      <a:pt x="1258" y="184"/>
                    </a:cubicBezTo>
                    <a:cubicBezTo>
                      <a:pt x="1258" y="71"/>
                      <a:pt x="1116" y="0"/>
                      <a:pt x="1116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 sz="1350" dirty="0">
                  <a:ea typeface="MS UI Gothic" panose="020B0600070205080204" pitchFamily="34" charset="-128"/>
                </a:endParaRPr>
              </a:p>
            </p:txBody>
          </p:sp>
          <p:sp>
            <p:nvSpPr>
              <p:cNvPr id="72" name="Freeform 103"/>
              <p:cNvSpPr>
                <a:spLocks/>
              </p:cNvSpPr>
              <p:nvPr/>
            </p:nvSpPr>
            <p:spPr bwMode="gray">
              <a:xfrm>
                <a:off x="2241" y="1171"/>
                <a:ext cx="352" cy="424"/>
              </a:xfrm>
              <a:custGeom>
                <a:avLst/>
                <a:gdLst>
                  <a:gd name="T0" fmla="*/ 0 w 1760"/>
                  <a:gd name="T1" fmla="*/ 0 h 2120"/>
                  <a:gd name="T2" fmla="*/ 1 w 1760"/>
                  <a:gd name="T3" fmla="*/ 0 h 2120"/>
                  <a:gd name="T4" fmla="*/ 1 w 1760"/>
                  <a:gd name="T5" fmla="*/ 0 h 2120"/>
                  <a:gd name="T6" fmla="*/ 1 w 1760"/>
                  <a:gd name="T7" fmla="*/ 0 h 2120"/>
                  <a:gd name="T8" fmla="*/ 0 w 1760"/>
                  <a:gd name="T9" fmla="*/ 1 h 2120"/>
                  <a:gd name="T10" fmla="*/ 0 w 1760"/>
                  <a:gd name="T11" fmla="*/ 0 h 2120"/>
                  <a:gd name="T12" fmla="*/ 0 w 1760"/>
                  <a:gd name="T13" fmla="*/ 0 h 2120"/>
                  <a:gd name="T14" fmla="*/ 0 w 1760"/>
                  <a:gd name="T15" fmla="*/ 0 h 2120"/>
                  <a:gd name="T16" fmla="*/ 0 w 1760"/>
                  <a:gd name="T17" fmla="*/ 0 h 2120"/>
                  <a:gd name="T18" fmla="*/ 0 w 1760"/>
                  <a:gd name="T19" fmla="*/ 0 h 2120"/>
                  <a:gd name="T20" fmla="*/ 0 w 1760"/>
                  <a:gd name="T21" fmla="*/ 0 h 2120"/>
                  <a:gd name="T22" fmla="*/ 0 w 1760"/>
                  <a:gd name="T23" fmla="*/ 1 h 2120"/>
                  <a:gd name="T24" fmla="*/ 0 w 1760"/>
                  <a:gd name="T25" fmla="*/ 0 h 2120"/>
                  <a:gd name="T26" fmla="*/ 0 w 1760"/>
                  <a:gd name="T27" fmla="*/ 0 h 2120"/>
                  <a:gd name="T28" fmla="*/ 0 w 1760"/>
                  <a:gd name="T29" fmla="*/ 0 h 212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760" h="2120">
                    <a:moveTo>
                      <a:pt x="1122" y="0"/>
                    </a:moveTo>
                    <a:cubicBezTo>
                      <a:pt x="1760" y="0"/>
                      <a:pt x="1760" y="0"/>
                      <a:pt x="1760" y="0"/>
                    </a:cubicBezTo>
                    <a:cubicBezTo>
                      <a:pt x="1760" y="0"/>
                      <a:pt x="1625" y="74"/>
                      <a:pt x="1625" y="186"/>
                    </a:cubicBezTo>
                    <a:cubicBezTo>
                      <a:pt x="1625" y="186"/>
                      <a:pt x="1624" y="1444"/>
                      <a:pt x="1624" y="1444"/>
                    </a:cubicBezTo>
                    <a:cubicBezTo>
                      <a:pt x="1624" y="1959"/>
                      <a:pt x="1179" y="2120"/>
                      <a:pt x="882" y="2120"/>
                    </a:cubicBezTo>
                    <a:cubicBezTo>
                      <a:pt x="589" y="2120"/>
                      <a:pt x="131" y="1956"/>
                      <a:pt x="131" y="1444"/>
                    </a:cubicBezTo>
                    <a:cubicBezTo>
                      <a:pt x="130" y="186"/>
                      <a:pt x="130" y="186"/>
                      <a:pt x="130" y="186"/>
                    </a:cubicBezTo>
                    <a:cubicBezTo>
                      <a:pt x="130" y="73"/>
                      <a:pt x="0" y="0"/>
                      <a:pt x="0" y="0"/>
                    </a:cubicBezTo>
                    <a:cubicBezTo>
                      <a:pt x="645" y="0"/>
                      <a:pt x="645" y="0"/>
                      <a:pt x="645" y="0"/>
                    </a:cubicBezTo>
                    <a:cubicBezTo>
                      <a:pt x="645" y="0"/>
                      <a:pt x="496" y="73"/>
                      <a:pt x="496" y="186"/>
                    </a:cubicBezTo>
                    <a:cubicBezTo>
                      <a:pt x="495" y="1444"/>
                      <a:pt x="495" y="1444"/>
                      <a:pt x="495" y="1444"/>
                    </a:cubicBezTo>
                    <a:cubicBezTo>
                      <a:pt x="495" y="1710"/>
                      <a:pt x="673" y="1894"/>
                      <a:pt x="882" y="1895"/>
                    </a:cubicBezTo>
                    <a:cubicBezTo>
                      <a:pt x="1091" y="1896"/>
                      <a:pt x="1258" y="1708"/>
                      <a:pt x="1258" y="1444"/>
                    </a:cubicBezTo>
                    <a:cubicBezTo>
                      <a:pt x="1259" y="186"/>
                      <a:pt x="1259" y="186"/>
                      <a:pt x="1259" y="186"/>
                    </a:cubicBezTo>
                    <a:cubicBezTo>
                      <a:pt x="1259" y="73"/>
                      <a:pt x="1122" y="0"/>
                      <a:pt x="1122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 sz="1350" dirty="0">
                  <a:ea typeface="MS UI Gothic" panose="020B0600070205080204" pitchFamily="34" charset="-128"/>
                </a:endParaRPr>
              </a:p>
            </p:txBody>
          </p:sp>
          <p:sp>
            <p:nvSpPr>
              <p:cNvPr id="73" name="Freeform 104"/>
              <p:cNvSpPr>
                <a:spLocks/>
              </p:cNvSpPr>
              <p:nvPr/>
            </p:nvSpPr>
            <p:spPr bwMode="gray">
              <a:xfrm>
                <a:off x="3193" y="1162"/>
                <a:ext cx="268" cy="433"/>
              </a:xfrm>
              <a:custGeom>
                <a:avLst/>
                <a:gdLst>
                  <a:gd name="T0" fmla="*/ 0 w 1341"/>
                  <a:gd name="T1" fmla="*/ 0 h 2163"/>
                  <a:gd name="T2" fmla="*/ 0 w 1341"/>
                  <a:gd name="T3" fmla="*/ 0 h 2163"/>
                  <a:gd name="T4" fmla="*/ 0 w 1341"/>
                  <a:gd name="T5" fmla="*/ 0 h 2163"/>
                  <a:gd name="T6" fmla="*/ 0 w 1341"/>
                  <a:gd name="T7" fmla="*/ 0 h 2163"/>
                  <a:gd name="T8" fmla="*/ 0 w 1341"/>
                  <a:gd name="T9" fmla="*/ 0 h 2163"/>
                  <a:gd name="T10" fmla="*/ 0 w 1341"/>
                  <a:gd name="T11" fmla="*/ 1 h 2163"/>
                  <a:gd name="T12" fmla="*/ 0 w 1341"/>
                  <a:gd name="T13" fmla="*/ 1 h 2163"/>
                  <a:gd name="T14" fmla="*/ 0 w 1341"/>
                  <a:gd name="T15" fmla="*/ 1 h 2163"/>
                  <a:gd name="T16" fmla="*/ 0 w 1341"/>
                  <a:gd name="T17" fmla="*/ 1 h 2163"/>
                  <a:gd name="T18" fmla="*/ 0 w 1341"/>
                  <a:gd name="T19" fmla="*/ 1 h 2163"/>
                  <a:gd name="T20" fmla="*/ 0 w 1341"/>
                  <a:gd name="T21" fmla="*/ 0 h 2163"/>
                  <a:gd name="T22" fmla="*/ 0 w 1341"/>
                  <a:gd name="T23" fmla="*/ 0 h 2163"/>
                  <a:gd name="T24" fmla="*/ 0 w 1341"/>
                  <a:gd name="T25" fmla="*/ 0 h 2163"/>
                  <a:gd name="T26" fmla="*/ 0 w 1341"/>
                  <a:gd name="T27" fmla="*/ 0 h 216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341" h="2163">
                    <a:moveTo>
                      <a:pt x="1152" y="375"/>
                    </a:moveTo>
                    <a:cubicBezTo>
                      <a:pt x="1152" y="375"/>
                      <a:pt x="1062" y="217"/>
                      <a:pt x="800" y="216"/>
                    </a:cubicBezTo>
                    <a:cubicBezTo>
                      <a:pt x="539" y="215"/>
                      <a:pt x="396" y="353"/>
                      <a:pt x="396" y="531"/>
                    </a:cubicBezTo>
                    <a:cubicBezTo>
                      <a:pt x="395" y="733"/>
                      <a:pt x="547" y="809"/>
                      <a:pt x="782" y="922"/>
                    </a:cubicBezTo>
                    <a:cubicBezTo>
                      <a:pt x="1005" y="1029"/>
                      <a:pt x="1341" y="1177"/>
                      <a:pt x="1340" y="1550"/>
                    </a:cubicBezTo>
                    <a:cubicBezTo>
                      <a:pt x="1339" y="1884"/>
                      <a:pt x="1042" y="2163"/>
                      <a:pt x="511" y="2163"/>
                    </a:cubicBezTo>
                    <a:cubicBezTo>
                      <a:pt x="347" y="2163"/>
                      <a:pt x="121" y="2109"/>
                      <a:pt x="121" y="2109"/>
                    </a:cubicBezTo>
                    <a:cubicBezTo>
                      <a:pt x="0" y="1709"/>
                      <a:pt x="0" y="1709"/>
                      <a:pt x="0" y="1709"/>
                    </a:cubicBezTo>
                    <a:cubicBezTo>
                      <a:pt x="112" y="1819"/>
                      <a:pt x="312" y="1936"/>
                      <a:pt x="517" y="1936"/>
                    </a:cubicBezTo>
                    <a:cubicBezTo>
                      <a:pt x="729" y="1936"/>
                      <a:pt x="983" y="1805"/>
                      <a:pt x="983" y="1594"/>
                    </a:cubicBezTo>
                    <a:cubicBezTo>
                      <a:pt x="983" y="1187"/>
                      <a:pt x="36" y="1255"/>
                      <a:pt x="36" y="573"/>
                    </a:cubicBezTo>
                    <a:cubicBezTo>
                      <a:pt x="36" y="339"/>
                      <a:pt x="199" y="0"/>
                      <a:pt x="765" y="0"/>
                    </a:cubicBezTo>
                    <a:cubicBezTo>
                      <a:pt x="948" y="0"/>
                      <a:pt x="1153" y="53"/>
                      <a:pt x="1153" y="53"/>
                    </a:cubicBezTo>
                    <a:lnTo>
                      <a:pt x="1152" y="375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 sz="1350" dirty="0">
                  <a:ea typeface="MS UI Gothic" panose="020B0600070205080204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5639327"/>
      </p:ext>
    </p:extLst>
  </p:cSld>
  <p:clrMapOvr>
    <a:masterClrMapping/>
  </p:clrMapOvr>
  <p:transition spd="slow">
    <p:fade/>
  </p:transition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4209928-40DB-4516-8EEE-6C02A57F1C02}"/>
              </a:ext>
            </a:extLst>
          </p:cNvPr>
          <p:cNvSpPr txBox="1"/>
          <p:nvPr userDrawn="1"/>
        </p:nvSpPr>
        <p:spPr>
          <a:xfrm>
            <a:off x="373380" y="259080"/>
            <a:ext cx="83972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Fujitsu Infinity Pro ExtraBold" pitchFamily="2" charset="0"/>
                <a:cs typeface="Arial" panose="020B0604020202020204" pitchFamily="34" charset="0"/>
              </a:rPr>
              <a:t>Fujitsu Infinity Pro font embed slide – please do not delete.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4BC483-7E21-45ED-B951-C839D76B94C4}"/>
              </a:ext>
            </a:extLst>
          </p:cNvPr>
          <p:cNvSpPr txBox="1"/>
          <p:nvPr userDrawn="1"/>
        </p:nvSpPr>
        <p:spPr>
          <a:xfrm>
            <a:off x="373380" y="711517"/>
            <a:ext cx="8001000" cy="40934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900" dirty="0">
                <a:solidFill>
                  <a:schemeClr val="bg1"/>
                </a:solidFill>
                <a:latin typeface="Fujitsu Infinity Pro Light" pitchFamily="2" charset="0"/>
                <a:cs typeface="Arial" panose="020B0604020202020204" pitchFamily="34" charset="0"/>
              </a:rPr>
              <a:t>Fujitsu Infinity Pro Light</a:t>
            </a:r>
            <a:br>
              <a:rPr lang="en-GB" sz="900" dirty="0">
                <a:solidFill>
                  <a:schemeClr val="bg1"/>
                </a:solidFill>
                <a:latin typeface="Fujitsu Infinity Pro Light" pitchFamily="2" charset="0"/>
                <a:cs typeface="Arial" panose="020B0604020202020204" pitchFamily="34" charset="0"/>
              </a:rPr>
            </a:br>
            <a:r>
              <a:rPr lang="en-GB" sz="900" dirty="0" err="1">
                <a:solidFill>
                  <a:schemeClr val="bg1"/>
                </a:solidFill>
                <a:latin typeface="Fujitsu Infinity Pro Light" pitchFamily="2" charset="0"/>
                <a:cs typeface="Arial" panose="020B0604020202020204" pitchFamily="34" charset="0"/>
              </a:rPr>
              <a:t>abcdefghijklmnopqrstuvwxyz</a:t>
            </a:r>
            <a:r>
              <a:rPr lang="en-GB" sz="900" dirty="0">
                <a:solidFill>
                  <a:schemeClr val="bg1"/>
                </a:solidFill>
                <a:latin typeface="Fujitsu Infinity Pro Light" pitchFamily="2" charset="0"/>
                <a:cs typeface="Arial" panose="020B0604020202020204" pitchFamily="34" charset="0"/>
              </a:rPr>
              <a:t> ABCDEFGHIJKLMNOPQRSTUVWXYZ 0123456789 ¬!”£$%^&amp;*()_+-=[]{};’#:@~,./&lt;&gt;?\| ©¨~¡¢¤¥¦§¨ª«»¬­®¯°±²³µ¶·¸¹º¼½¾¿ÀÁÂÃÄÅÇÈÆÉÊËÌÍÎÏÐÑÒÓÔÕÖ×ØÙÚÛÜÝÞßàáâãäåæçèéêëìíîïðñòóôõö÷øùúûüýþÿĐıŒœŠšŸŽžƒʼˆˇˉ˙˚˛˜˝·‑‒–—―‘’‚“”„†‡•…‰‹›‾⁄⁰⁴⁵⁶⁷⁸⁹₀₁₂₃₄₅₆₇₈₉€™</a:t>
            </a:r>
            <a:r>
              <a:rPr lang="el-G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Ω→∂∆∏∑−√∞∫≈≠≤≥⋅■◊</a:t>
            </a:r>
            <a:r>
              <a:rPr lang="en-GB" sz="900" dirty="0" err="1">
                <a:solidFill>
                  <a:schemeClr val="bg1"/>
                </a:solidFill>
                <a:latin typeface="Fujitsu Infinity Pro Light" pitchFamily="2" charset="0"/>
                <a:cs typeface="Arial" panose="020B0604020202020204" pitchFamily="34" charset="0"/>
              </a:rPr>
              <a:t>ﬁﬂ</a:t>
            </a:r>
            <a:endParaRPr lang="en-GB" sz="900" dirty="0">
              <a:solidFill>
                <a:schemeClr val="bg1"/>
              </a:solidFill>
              <a:latin typeface="Fujitsu Infinity Pro Light" pitchFamily="2" charset="0"/>
              <a:cs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en-GB" sz="900" dirty="0">
                <a:solidFill>
                  <a:schemeClr val="bg1"/>
                </a:solidFill>
                <a:latin typeface="Fujitsu Infinity Pro" pitchFamily="2" charset="0"/>
                <a:cs typeface="Arial" panose="020B0604020202020204" pitchFamily="34" charset="0"/>
              </a:rPr>
              <a:t>Fujitsu Infinity Pro Regular</a:t>
            </a:r>
            <a:br>
              <a:rPr lang="en-GB" sz="900" dirty="0">
                <a:solidFill>
                  <a:schemeClr val="bg1"/>
                </a:solidFill>
                <a:latin typeface="Fujitsu Infinity Pro" pitchFamily="2" charset="0"/>
                <a:cs typeface="Arial" panose="020B0604020202020204" pitchFamily="34" charset="0"/>
              </a:rPr>
            </a:br>
            <a:r>
              <a:rPr lang="en-GB" sz="900" dirty="0" err="1">
                <a:solidFill>
                  <a:schemeClr val="bg1"/>
                </a:solidFill>
                <a:latin typeface="Fujitsu Infinity Pro" pitchFamily="2" charset="0"/>
                <a:cs typeface="Arial" panose="020B0604020202020204" pitchFamily="34" charset="0"/>
              </a:rPr>
              <a:t>abcdefghijklmnopqrstuvwxyz</a:t>
            </a:r>
            <a:r>
              <a:rPr lang="en-GB" sz="900" dirty="0">
                <a:solidFill>
                  <a:schemeClr val="bg1"/>
                </a:solidFill>
                <a:latin typeface="Fujitsu Infinity Pro" pitchFamily="2" charset="0"/>
                <a:cs typeface="Arial" panose="020B0604020202020204" pitchFamily="34" charset="0"/>
              </a:rPr>
              <a:t> ABCDEFGHIJKLMNOPQRSTUVWXYZ 0123456789 ¬!”£$%^&amp;*()_+-=[]{};’#:@~,./&lt;&gt;?\| ©¨~¡¢¤¥¦§¨ª«»¬­®¯°±²³µ¶·¸¹º¼½¾¿ÀÁÂÃÄÅÇÈÆÉÊËÌÍÎÏÐÑÒÓÔÕÖ×ØÙÚÛÜÝÞßàáâãäåæçèéêëìíîïðñòóôõö÷øùúûüýþÿĐıŒœŠšŸŽžƒʼˆˇˉ˙˚˛˜˝·‑‒–—―‘’‚“”„†‡•…‰‹›‾⁄⁰⁴⁵⁶⁷⁸⁹₀₁₂₃₄₅₆₇₈₉€™</a:t>
            </a:r>
            <a:r>
              <a:rPr lang="el-G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Ω→∂∆∏∑−√∞∫≈≠≤≥⋅■◊</a:t>
            </a:r>
            <a:r>
              <a:rPr lang="en-GB" sz="900" dirty="0" err="1">
                <a:solidFill>
                  <a:schemeClr val="bg1"/>
                </a:solidFill>
                <a:latin typeface="Fujitsu Infinity Pro" pitchFamily="2" charset="0"/>
                <a:cs typeface="Arial" panose="020B0604020202020204" pitchFamily="34" charset="0"/>
              </a:rPr>
              <a:t>ﬁﬂ</a:t>
            </a:r>
            <a:endParaRPr lang="en-GB" sz="900" dirty="0">
              <a:solidFill>
                <a:schemeClr val="bg1"/>
              </a:solidFill>
              <a:latin typeface="Fujitsu Infinity Pro" pitchFamily="2" charset="0"/>
              <a:cs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en-GB" sz="900" dirty="0">
                <a:solidFill>
                  <a:schemeClr val="bg1"/>
                </a:solidFill>
                <a:latin typeface="Fujitsu Infinity Pro Italic" pitchFamily="2" charset="0"/>
                <a:cs typeface="Arial" panose="020B0604020202020204" pitchFamily="34" charset="0"/>
              </a:rPr>
              <a:t>Fujitsu Infinity Pro Italic</a:t>
            </a:r>
            <a:br>
              <a:rPr lang="en-GB" sz="900" dirty="0">
                <a:solidFill>
                  <a:schemeClr val="bg1"/>
                </a:solidFill>
                <a:latin typeface="Fujitsu Infinity Pro Italic" pitchFamily="2" charset="0"/>
                <a:cs typeface="Arial" panose="020B0604020202020204" pitchFamily="34" charset="0"/>
              </a:rPr>
            </a:br>
            <a:r>
              <a:rPr lang="en-GB" sz="900" dirty="0" err="1">
                <a:solidFill>
                  <a:schemeClr val="bg1"/>
                </a:solidFill>
                <a:latin typeface="Fujitsu Infinity Pro Italic" pitchFamily="2" charset="0"/>
                <a:cs typeface="Arial" panose="020B0604020202020204" pitchFamily="34" charset="0"/>
              </a:rPr>
              <a:t>abcdefghijklmnopqrstuvwxyz</a:t>
            </a:r>
            <a:r>
              <a:rPr lang="en-GB" sz="900" dirty="0">
                <a:solidFill>
                  <a:schemeClr val="bg1"/>
                </a:solidFill>
                <a:latin typeface="Fujitsu Infinity Pro Italic" pitchFamily="2" charset="0"/>
                <a:cs typeface="Arial" panose="020B0604020202020204" pitchFamily="34" charset="0"/>
              </a:rPr>
              <a:t> 0123456789 ¬!”£$%^&amp;*()_+-=[]{};’#:@~,./&lt;&gt;?\| ©¨~¡¢¤¥¦§¨ª«»¬­®¯°±²³µ¶·¸¹º¼½¾¿ÀÁÂÃÄÅÇÈÆÉÊËÌÍÎÏÐÑÒÓÔÕÖ×ØÙÚÛÜÝÞßàáâãäåæçèéêëìíîïðñòóôõö÷øùúûüýþÿĐıŒœŠšŸŽžƒʼˆˇˉ˙˚˛˜˝·‑‒–—―‘’‚“”„†‡•…‰‹›‾⁄⁰⁴⁵⁶⁷⁸⁹₀₁₂₃₄₅₆₇₈₉€™</a:t>
            </a:r>
            <a:r>
              <a:rPr lang="el-G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Ω→∂∆∏∑−√∞∫≈≠≤≥⋅■◊</a:t>
            </a:r>
            <a:r>
              <a:rPr lang="en-GB" sz="900" dirty="0" err="1">
                <a:solidFill>
                  <a:schemeClr val="bg1"/>
                </a:solidFill>
                <a:latin typeface="Fujitsu Infinity Pro Italic" pitchFamily="2" charset="0"/>
                <a:cs typeface="Arial" panose="020B0604020202020204" pitchFamily="34" charset="0"/>
              </a:rPr>
              <a:t>ﬁﬂ</a:t>
            </a:r>
            <a:endParaRPr lang="en-GB" sz="900" dirty="0">
              <a:solidFill>
                <a:schemeClr val="bg1"/>
              </a:solidFill>
              <a:latin typeface="Fujitsu Infinity Pro Italic" pitchFamily="2" charset="0"/>
              <a:cs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en-GB" sz="900" dirty="0">
                <a:solidFill>
                  <a:schemeClr val="bg1"/>
                </a:solidFill>
                <a:latin typeface="Fujitsu Infinity Pro Bold" pitchFamily="2" charset="0"/>
                <a:cs typeface="Arial" panose="020B0604020202020204" pitchFamily="34" charset="0"/>
              </a:rPr>
              <a:t>Fujitsu Infinity Pro Bold</a:t>
            </a:r>
            <a:br>
              <a:rPr lang="en-GB" sz="900" dirty="0">
                <a:solidFill>
                  <a:schemeClr val="bg1"/>
                </a:solidFill>
                <a:latin typeface="Fujitsu Infinity Pro Bold" pitchFamily="2" charset="0"/>
                <a:cs typeface="Arial" panose="020B0604020202020204" pitchFamily="34" charset="0"/>
              </a:rPr>
            </a:br>
            <a:r>
              <a:rPr lang="en-GB" sz="900" dirty="0" err="1">
                <a:solidFill>
                  <a:schemeClr val="bg1"/>
                </a:solidFill>
                <a:latin typeface="Fujitsu Infinity Pro Bold" pitchFamily="2" charset="0"/>
                <a:cs typeface="Arial" panose="020B0604020202020204" pitchFamily="34" charset="0"/>
              </a:rPr>
              <a:t>abcdefghijklmnopqrstuvwxyz</a:t>
            </a:r>
            <a:r>
              <a:rPr lang="en-GB" sz="900" dirty="0">
                <a:solidFill>
                  <a:schemeClr val="bg1"/>
                </a:solidFill>
                <a:latin typeface="Fujitsu Infinity Pro Bold" pitchFamily="2" charset="0"/>
                <a:cs typeface="Arial" panose="020B0604020202020204" pitchFamily="34" charset="0"/>
              </a:rPr>
              <a:t> 0123456789 ¬!”£$%^&amp;*()_+-=[]{};’#:@~,./&lt;&gt;?\| ©¨~¡¢¤¥¦§¨ª«»¬­®¯°±²³µ¶·¸¹º¼½¾¿ÀÁÂÃÄÅÇÈÆÉÊËÌÍÎÏÐÑÒÓÔÕÖ×ØÙÚÛÜÝÞßàáâãäåæçèéêëìíîïðñòóôõö÷øùúûüýþÿĐıŒœŠšŸŽžƒʼˆˇˉ˙˚˛˜˝·‑‒–—―‘’‚“”„†‡•…‰‹›‾⁄⁰⁴⁵⁶⁷⁸⁹₀₁₂₃₄₅₆₇₈₉€™</a:t>
            </a:r>
            <a:r>
              <a:rPr lang="el-G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Ω→∂∆∏∑−√∞∫≈≠≤≥⋅■◊</a:t>
            </a:r>
            <a:r>
              <a:rPr lang="en-GB" sz="900" dirty="0" err="1">
                <a:solidFill>
                  <a:schemeClr val="bg1"/>
                </a:solidFill>
                <a:latin typeface="Fujitsu Infinity Pro Bold" pitchFamily="2" charset="0"/>
                <a:cs typeface="Arial" panose="020B0604020202020204" pitchFamily="34" charset="0"/>
              </a:rPr>
              <a:t>ﬁﬂ</a:t>
            </a:r>
            <a:endParaRPr lang="en-GB" sz="900" dirty="0">
              <a:solidFill>
                <a:schemeClr val="bg1"/>
              </a:solidFill>
              <a:latin typeface="Fujitsu Infinity Pro Bold" pitchFamily="2" charset="0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900" dirty="0">
                <a:solidFill>
                  <a:schemeClr val="bg1"/>
                </a:solidFill>
                <a:latin typeface="Fujitsu Infinity Pro Bold It" pitchFamily="2" charset="0"/>
                <a:cs typeface="Arial" panose="020B0604020202020204" pitchFamily="34" charset="0"/>
              </a:rPr>
              <a:t>Fujitsu Infinity Pro Bold Italic</a:t>
            </a:r>
            <a:br>
              <a:rPr lang="en-GB" sz="900" dirty="0">
                <a:solidFill>
                  <a:schemeClr val="bg1"/>
                </a:solidFill>
                <a:latin typeface="Fujitsu Infinity Pro Bold It" pitchFamily="2" charset="0"/>
                <a:cs typeface="Arial" panose="020B0604020202020204" pitchFamily="34" charset="0"/>
              </a:rPr>
            </a:br>
            <a:r>
              <a:rPr lang="en-GB" sz="900" dirty="0" err="1">
                <a:solidFill>
                  <a:schemeClr val="bg1"/>
                </a:solidFill>
                <a:latin typeface="Fujitsu Infinity Pro Bold It" pitchFamily="2" charset="0"/>
                <a:cs typeface="Arial" panose="020B0604020202020204" pitchFamily="34" charset="0"/>
              </a:rPr>
              <a:t>abcdefghijklmnopqrstuvwxyz</a:t>
            </a:r>
            <a:r>
              <a:rPr lang="en-GB" sz="900" dirty="0">
                <a:solidFill>
                  <a:schemeClr val="bg1"/>
                </a:solidFill>
                <a:latin typeface="Fujitsu Infinity Pro Bold It" pitchFamily="2" charset="0"/>
                <a:cs typeface="Arial" panose="020B0604020202020204" pitchFamily="34" charset="0"/>
              </a:rPr>
              <a:t> 0123456789 ¬!”£$%^&amp;*()_+-=[]{};’#:@~,./&lt;&gt;?\| ©¨~¡¢¤¥¦§¨ª«»¬­®¯°±²³µ¶·¸¹º¼½¾¿ÀÁÂÃÄÅÇÈÆÉÊËÌÍÎÏÐÑÒÓÔÕÖ×ØÙÚÛÜÝÞßàáâãäåæçèéêëìíîïðñòóôõö÷øùúûüýþÿĐıŒœŠšŸŽžƒʼˆˇˉ˙˚˛˜˝·‑‒–—―‘’‚“”„†‡•…‰‹›‾⁄⁰⁴⁵⁶⁷⁸⁹₀₁₂₃₄₅₆₇₈₉€™</a:t>
            </a:r>
            <a:r>
              <a:rPr lang="el-G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Ω→∂∆∏∑−√∞∫≈≠≤≥⋅■◊</a:t>
            </a:r>
            <a:r>
              <a:rPr lang="en-GB" sz="900" dirty="0" err="1">
                <a:solidFill>
                  <a:schemeClr val="bg1"/>
                </a:solidFill>
                <a:latin typeface="Fujitsu Infinity Pro Bold It" pitchFamily="2" charset="0"/>
                <a:cs typeface="Arial" panose="020B0604020202020204" pitchFamily="34" charset="0"/>
              </a:rPr>
              <a:t>ﬁﬂ</a:t>
            </a:r>
            <a:endParaRPr lang="en-GB" sz="900" dirty="0">
              <a:solidFill>
                <a:schemeClr val="bg1"/>
              </a:solidFill>
              <a:latin typeface="Fujitsu Infinity Pro Bold It" pitchFamily="2" charset="0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900" dirty="0">
                <a:solidFill>
                  <a:schemeClr val="bg1"/>
                </a:solidFill>
                <a:latin typeface="Fujitsu Infinity Pro ExtraBold" pitchFamily="2" charset="0"/>
                <a:cs typeface="Arial" panose="020B0604020202020204" pitchFamily="34" charset="0"/>
              </a:rPr>
              <a:t>Fujitsu Infinity Pro Extra Bold</a:t>
            </a:r>
            <a:br>
              <a:rPr lang="en-GB" sz="900" dirty="0">
                <a:solidFill>
                  <a:schemeClr val="bg1"/>
                </a:solidFill>
                <a:latin typeface="Fujitsu Infinity Pro ExtraBold" pitchFamily="2" charset="0"/>
                <a:cs typeface="Arial" panose="020B0604020202020204" pitchFamily="34" charset="0"/>
              </a:rPr>
            </a:br>
            <a:r>
              <a:rPr lang="en-GB" sz="900" dirty="0" err="1">
                <a:solidFill>
                  <a:schemeClr val="bg1"/>
                </a:solidFill>
                <a:latin typeface="Fujitsu Infinity Pro ExtraBold" pitchFamily="2" charset="0"/>
                <a:cs typeface="Arial" panose="020B0604020202020204" pitchFamily="34" charset="0"/>
              </a:rPr>
              <a:t>abcdefghijklmnopqrstuvwxyz</a:t>
            </a:r>
            <a:r>
              <a:rPr lang="en-GB" sz="900" dirty="0">
                <a:solidFill>
                  <a:schemeClr val="bg1"/>
                </a:solidFill>
                <a:latin typeface="Fujitsu Infinity Pro ExtraBold" pitchFamily="2" charset="0"/>
                <a:cs typeface="Arial" panose="020B0604020202020204" pitchFamily="34" charset="0"/>
              </a:rPr>
              <a:t> 0123456789 ¬!”£$%^&amp;*()_+-=[]{};’#:@~,./&lt;&gt;?\| ©¨~¡¢¤¥¦§¨ª«»¬­®¯°±²³µ¶·¸¹º¼½¾¿ÀÁÂÃÄÅÇÈÆÉÊËÌÍÎÏÐÑÒÓÔÕÖ×ØÙÚÛÜÝÞßàáâãäåæçèéêëìíîïðñòóôõö÷øùúûüýþÿĐıŒœŠšŸŽžƒʼˆˇˉ˙˚˛˜˝·‑‒–—―‘’‚“”„†‡•…‰‹›‾⁄⁰⁴⁵⁶⁷⁸⁹₀₁₂₃₄₅₆₇₈₉€™</a:t>
            </a:r>
            <a:r>
              <a:rPr lang="el-G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Ω→∂∆∏∑−√∞∫≈≠≤≥⋅■◊</a:t>
            </a:r>
            <a:r>
              <a:rPr lang="en-GB" sz="900" dirty="0" err="1">
                <a:solidFill>
                  <a:schemeClr val="bg1"/>
                </a:solidFill>
                <a:latin typeface="Fujitsu Infinity Pro ExtraBold" pitchFamily="2" charset="0"/>
                <a:cs typeface="Arial" panose="020B0604020202020204" pitchFamily="34" charset="0"/>
              </a:rPr>
              <a:t>ﬁﬂ</a:t>
            </a:r>
            <a:endParaRPr lang="en-GB" sz="900" dirty="0">
              <a:solidFill>
                <a:schemeClr val="bg1"/>
              </a:solidFill>
              <a:latin typeface="Fujitsu Infinity Pro ExtraBold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363034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CCE3-064B-4C83-8249-E46C030E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5430D13-141D-4468-BCC0-47F2B79679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4935" y="919453"/>
            <a:ext cx="8683639" cy="304699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</a:p>
        </p:txBody>
      </p:sp>
    </p:spTree>
    <p:extLst>
      <p:ext uri="{BB962C8B-B14F-4D97-AF65-F5344CB8AC3E}">
        <p14:creationId xmlns:p14="http://schemas.microsoft.com/office/powerpoint/2010/main" val="523096288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EAAFE-AB92-4763-94B9-0E7FBF9E44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" y="920750"/>
            <a:ext cx="4228907" cy="304699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AD89A9-5C47-466F-A4DE-4DCB68A45A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3318" y="920750"/>
            <a:ext cx="4235257" cy="304699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</a:p>
        </p:txBody>
      </p:sp>
    </p:spTree>
    <p:extLst>
      <p:ext uri="{BB962C8B-B14F-4D97-AF65-F5344CB8AC3E}">
        <p14:creationId xmlns:p14="http://schemas.microsoft.com/office/powerpoint/2010/main" val="2205568332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492464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E38A7A0-D515-45D6-B461-84E1F0B0290F}"/>
              </a:ext>
            </a:extLst>
          </p:cNvPr>
          <p:cNvSpPr/>
          <p:nvPr userDrawn="1"/>
        </p:nvSpPr>
        <p:spPr>
          <a:xfrm>
            <a:off x="1" y="-15932"/>
            <a:ext cx="4582992" cy="5165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Fujitsu Infinity Pro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2A5788-2457-4648-95E4-499F5A27D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72000" y="-15240"/>
            <a:ext cx="4582992" cy="51651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DC4EEF0-E165-41C3-9249-42A8F2445F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20649" y="2138594"/>
            <a:ext cx="2617802" cy="553998"/>
          </a:xfrm>
        </p:spPr>
        <p:txBody>
          <a:bodyPr anchor="b"/>
          <a:lstStyle>
            <a:lvl1pPr algn="l">
              <a:spcBef>
                <a:spcPts val="0"/>
              </a:spcBef>
              <a:spcAft>
                <a:spcPts val="600"/>
              </a:spcAft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C7D309A-DF99-48FC-903A-7276F667B5C8}"/>
              </a:ext>
            </a:extLst>
          </p:cNvPr>
          <p:cNvSpPr txBox="1">
            <a:spLocks/>
          </p:cNvSpPr>
          <p:nvPr userDrawn="1"/>
        </p:nvSpPr>
        <p:spPr>
          <a:xfrm>
            <a:off x="5013325" y="489614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Fujitsu Infinity Pro" pitchFamily="2" charset="0"/>
              </a:rPr>
              <a:t>© FUJITSU 2021</a:t>
            </a:r>
          </a:p>
        </p:txBody>
      </p:sp>
      <p:pic>
        <p:nvPicPr>
          <p:cNvPr id="11" name="Picture 10" descr="Fujitsu">
            <a:extLst>
              <a:ext uri="{FF2B5EF4-FFF2-40B4-BE49-F238E27FC236}">
                <a16:creationId xmlns:a16="http://schemas.microsoft.com/office/drawing/2014/main" id="{5BA17C2C-7BA9-48C9-BF38-7C79930684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9904" y="0"/>
            <a:ext cx="1282514" cy="7810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9FC501-947D-4ED0-909A-AF64DA489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0550" y="815340"/>
            <a:ext cx="4543221" cy="3512819"/>
          </a:xfrm>
          <a:prstGeom prst="rect">
            <a:avLst/>
          </a:prstGeom>
        </p:spPr>
      </p:pic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A5AD9A8C-CE60-47A6-BE38-1A9FCEE45CA2}"/>
              </a:ext>
            </a:extLst>
          </p:cNvPr>
          <p:cNvSpPr txBox="1">
            <a:spLocks/>
          </p:cNvSpPr>
          <p:nvPr userDrawn="1"/>
        </p:nvSpPr>
        <p:spPr>
          <a:xfrm>
            <a:off x="234260" y="4873770"/>
            <a:ext cx="655534" cy="151477"/>
          </a:xfrm>
          <a:prstGeom prst="roundRect">
            <a:avLst>
              <a:gd name="adj" fmla="val 50000"/>
            </a:avLst>
          </a:prstGeom>
          <a:ln>
            <a:solidFill>
              <a:schemeClr val="tx1"/>
            </a:solidFill>
          </a:ln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Fujitsu Infinity Pro" pitchFamily="2" charset="0"/>
              </a:rPr>
              <a:t>Fujitsu-Public</a:t>
            </a:r>
          </a:p>
        </p:txBody>
      </p:sp>
    </p:spTree>
    <p:extLst>
      <p:ext uri="{BB962C8B-B14F-4D97-AF65-F5344CB8AC3E}">
        <p14:creationId xmlns:p14="http://schemas.microsoft.com/office/powerpoint/2010/main" val="2023961546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1F151A3-079E-4CEC-B057-AA32714CBC2E}"/>
              </a:ext>
            </a:extLst>
          </p:cNvPr>
          <p:cNvSpPr/>
          <p:nvPr userDrawn="1"/>
        </p:nvSpPr>
        <p:spPr>
          <a:xfrm>
            <a:off x="0" y="-15932"/>
            <a:ext cx="6568439" cy="5165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Fujitsu Infinity Pro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6F49305-AB6D-49E5-9A07-1C2802CBE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568440" y="-15240"/>
            <a:ext cx="2586552" cy="51651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0648" y="1270373"/>
            <a:ext cx="4602811" cy="1412694"/>
          </a:xfrm>
        </p:spPr>
        <p:txBody>
          <a:bodyPr anchor="b"/>
          <a:lstStyle>
            <a:lvl1pPr algn="l">
              <a:spcBef>
                <a:spcPts val="0"/>
              </a:spcBef>
              <a:spcAft>
                <a:spcPts val="600"/>
              </a:spcAft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headline</a:t>
            </a:r>
            <a:br>
              <a:rPr lang="en-US" dirty="0"/>
            </a:br>
            <a:r>
              <a:rPr lang="en-US" dirty="0"/>
              <a:t>Presentation headline</a:t>
            </a:r>
            <a:br>
              <a:rPr lang="en-US" dirty="0"/>
            </a:br>
            <a:r>
              <a:rPr lang="en-US" dirty="0"/>
              <a:t>Presentation headline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551" y="2876457"/>
            <a:ext cx="4396409" cy="221599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Subheadline and description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FBE6BF5-51E1-4019-B1D6-7AF2B1BA7C23}"/>
              </a:ext>
            </a:extLst>
          </p:cNvPr>
          <p:cNvSpPr txBox="1">
            <a:spLocks/>
          </p:cNvSpPr>
          <p:nvPr userDrawn="1"/>
        </p:nvSpPr>
        <p:spPr>
          <a:xfrm>
            <a:off x="5013325" y="489614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Fujitsu Infinity Pro" pitchFamily="2" charset="0"/>
              </a:rPr>
              <a:t>© FUJITSU 2021</a:t>
            </a:r>
          </a:p>
        </p:txBody>
      </p:sp>
      <p:pic>
        <p:nvPicPr>
          <p:cNvPr id="10" name="Picture 9" descr="Fujitsu">
            <a:extLst>
              <a:ext uri="{FF2B5EF4-FFF2-40B4-BE49-F238E27FC236}">
                <a16:creationId xmlns:a16="http://schemas.microsoft.com/office/drawing/2014/main" id="{591CCCB3-D341-4A3A-9917-28032DB5C1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9904" y="0"/>
            <a:ext cx="1282514" cy="7810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067954-E485-42C7-A60A-FB6F70B16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6990" y="815340"/>
            <a:ext cx="4543221" cy="3512819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0BE90E3-3B23-4BF9-845D-0F8B700D84D0}"/>
              </a:ext>
            </a:extLst>
          </p:cNvPr>
          <p:cNvSpPr txBox="1">
            <a:spLocks/>
          </p:cNvSpPr>
          <p:nvPr userDrawn="1"/>
        </p:nvSpPr>
        <p:spPr>
          <a:xfrm>
            <a:off x="234260" y="4873770"/>
            <a:ext cx="655534" cy="151477"/>
          </a:xfrm>
          <a:prstGeom prst="roundRect">
            <a:avLst>
              <a:gd name="adj" fmla="val 50000"/>
            </a:avLst>
          </a:prstGeom>
          <a:ln>
            <a:solidFill>
              <a:schemeClr val="tx1"/>
            </a:solidFill>
          </a:ln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Fujitsu Infinity Pro" pitchFamily="2" charset="0"/>
              </a:rPr>
              <a:t>Fujitsu-Public</a:t>
            </a:r>
          </a:p>
        </p:txBody>
      </p:sp>
    </p:spTree>
    <p:extLst>
      <p:ext uri="{BB962C8B-B14F-4D97-AF65-F5344CB8AC3E}">
        <p14:creationId xmlns:p14="http://schemas.microsoft.com/office/powerpoint/2010/main" val="3485083022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21.xml"/><Relationship Id="rId10" Type="http://schemas.openxmlformats.org/officeDocument/2006/relationships/image" Target="../media/image13.png"/><Relationship Id="rId4" Type="http://schemas.openxmlformats.org/officeDocument/2006/relationships/slideLayout" Target="../slideLayouts/slideLayout20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29.xml"/><Relationship Id="rId10" Type="http://schemas.openxmlformats.org/officeDocument/2006/relationships/image" Target="../media/image18.png"/><Relationship Id="rId4" Type="http://schemas.openxmlformats.org/officeDocument/2006/relationships/slideLayout" Target="../slideLayouts/slideLayout28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37.xml"/><Relationship Id="rId10" Type="http://schemas.openxmlformats.org/officeDocument/2006/relationships/image" Target="../media/image23.png"/><Relationship Id="rId4" Type="http://schemas.openxmlformats.org/officeDocument/2006/relationships/slideLayout" Target="../slideLayouts/slideLayout36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4.xml"/><Relationship Id="rId9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3AF677-29B7-485B-A9F9-742893491DF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>
            <a:off x="0" y="0"/>
            <a:ext cx="9144000" cy="71238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7435" y="166200"/>
            <a:ext cx="7886700" cy="3877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 descr="Fujitsu">
            <a:extLst>
              <a:ext uri="{FF2B5EF4-FFF2-40B4-BE49-F238E27FC236}">
                <a16:creationId xmlns:a16="http://schemas.microsoft.com/office/drawing/2014/main" id="{A7262DD2-181D-4806-A974-E764B9066E4F}"/>
              </a:ext>
            </a:extLst>
          </p:cNvPr>
          <p:cNvGrpSpPr/>
          <p:nvPr userDrawn="1"/>
        </p:nvGrpSpPr>
        <p:grpSpPr>
          <a:xfrm>
            <a:off x="8169274" y="180891"/>
            <a:ext cx="741363" cy="361336"/>
            <a:chOff x="8012114" y="249161"/>
            <a:chExt cx="892174" cy="434841"/>
          </a:xfrm>
          <a:solidFill>
            <a:schemeClr val="bg1"/>
          </a:solidFill>
        </p:grpSpPr>
        <p:sp>
          <p:nvSpPr>
            <p:cNvPr id="10" name="Freeform 34">
              <a:extLst>
                <a:ext uri="{FF2B5EF4-FFF2-40B4-BE49-F238E27FC236}">
                  <a16:creationId xmlns:a16="http://schemas.microsoft.com/office/drawing/2014/main" id="{0F08610F-D2DA-4E5B-BA86-B9CEDEA3AA1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dirty="0">
                <a:latin typeface="Fujitsu Infinity Pro" pitchFamily="2" charset="0"/>
              </a:endParaRPr>
            </a:p>
          </p:txBody>
        </p:sp>
        <p:sp>
          <p:nvSpPr>
            <p:cNvPr id="11" name="Freeform 35">
              <a:extLst>
                <a:ext uri="{FF2B5EF4-FFF2-40B4-BE49-F238E27FC236}">
                  <a16:creationId xmlns:a16="http://schemas.microsoft.com/office/drawing/2014/main" id="{BFBE3825-12B1-4441-9F78-D1D880688CE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dirty="0">
                <a:latin typeface="Fujitsu Infinity Pro" pitchFamily="2" charset="0"/>
              </a:endParaRPr>
            </a:p>
          </p:txBody>
        </p:sp>
        <p:sp>
          <p:nvSpPr>
            <p:cNvPr id="12" name="Freeform 36">
              <a:extLst>
                <a:ext uri="{FF2B5EF4-FFF2-40B4-BE49-F238E27FC236}">
                  <a16:creationId xmlns:a16="http://schemas.microsoft.com/office/drawing/2014/main" id="{8DB3FB9A-10EA-4A62-A41E-56A2DF55A55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dirty="0">
                <a:latin typeface="Fujitsu Infinity Pro" pitchFamily="2" charset="0"/>
              </a:endParaRPr>
            </a:p>
          </p:txBody>
        </p:sp>
        <p:sp>
          <p:nvSpPr>
            <p:cNvPr id="13" name="Freeform 37">
              <a:extLst>
                <a:ext uri="{FF2B5EF4-FFF2-40B4-BE49-F238E27FC236}">
                  <a16:creationId xmlns:a16="http://schemas.microsoft.com/office/drawing/2014/main" id="{74D5F7C9-5BEB-4EB1-AD78-2F051E2BC15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dirty="0">
                <a:latin typeface="Fujitsu Infinity Pro" pitchFamily="2" charset="0"/>
              </a:endParaRPr>
            </a:p>
          </p:txBody>
        </p:sp>
        <p:sp>
          <p:nvSpPr>
            <p:cNvPr id="14" name="Freeform 38">
              <a:extLst>
                <a:ext uri="{FF2B5EF4-FFF2-40B4-BE49-F238E27FC236}">
                  <a16:creationId xmlns:a16="http://schemas.microsoft.com/office/drawing/2014/main" id="{D6125937-E85C-44CF-AAC8-554DD119539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dirty="0">
                <a:latin typeface="Fujitsu Infinity Pro" pitchFamily="2" charset="0"/>
              </a:endParaRPr>
            </a:p>
          </p:txBody>
        </p:sp>
        <p:sp>
          <p:nvSpPr>
            <p:cNvPr id="15" name="Freeform 39">
              <a:extLst>
                <a:ext uri="{FF2B5EF4-FFF2-40B4-BE49-F238E27FC236}">
                  <a16:creationId xmlns:a16="http://schemas.microsoft.com/office/drawing/2014/main" id="{C02F8D0D-1B3A-4D29-8B73-755F1306192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dirty="0">
                <a:latin typeface="Fujitsu Infinity Pro" pitchFamily="2" charset="0"/>
              </a:endParaRPr>
            </a:p>
          </p:txBody>
        </p:sp>
        <p:sp>
          <p:nvSpPr>
            <p:cNvPr id="16" name="Freeform 40">
              <a:extLst>
                <a:ext uri="{FF2B5EF4-FFF2-40B4-BE49-F238E27FC236}">
                  <a16:creationId xmlns:a16="http://schemas.microsoft.com/office/drawing/2014/main" id="{01F819DB-9922-40B4-8530-6E84BBD7036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dirty="0">
                <a:latin typeface="Fujitsu Infinity Pro" pitchFamily="2" charset="0"/>
              </a:endParaRPr>
            </a:p>
          </p:txBody>
        </p:sp>
        <p:sp>
          <p:nvSpPr>
            <p:cNvPr id="17" name="Freeform 41">
              <a:extLst>
                <a:ext uri="{FF2B5EF4-FFF2-40B4-BE49-F238E27FC236}">
                  <a16:creationId xmlns:a16="http://schemas.microsoft.com/office/drawing/2014/main" id="{B8E6D0F8-1425-49DD-A309-6E62DD059CF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dirty="0">
                <a:latin typeface="Fujitsu Infinity Pro" pitchFamily="2" charset="0"/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435" y="925193"/>
            <a:ext cx="8681140" cy="1234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81D5FB3D-36B5-40AB-8BB6-D26C959292D2}"/>
              </a:ext>
            </a:extLst>
          </p:cNvPr>
          <p:cNvSpPr txBox="1">
            <a:spLocks/>
          </p:cNvSpPr>
          <p:nvPr userDrawn="1"/>
        </p:nvSpPr>
        <p:spPr>
          <a:xfrm>
            <a:off x="4222750" y="4888449"/>
            <a:ext cx="69850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2F100A-FF7D-49F2-AD13-31D272279F77}" type="slidenum">
              <a:rPr lang="en-GB" smtClean="0">
                <a:latin typeface="Fujitsu Infinity Pro" pitchFamily="2" charset="0"/>
              </a:rPr>
              <a:pPr/>
              <a:t>‹#›</a:t>
            </a:fld>
            <a:endParaRPr lang="en-GB" dirty="0">
              <a:latin typeface="Fujitsu Infinity Pro" pitchFamily="2" charset="0"/>
            </a:endParaRP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8DDEC1A9-EFFB-45DD-90D7-F14D067F3E09}"/>
              </a:ext>
            </a:extLst>
          </p:cNvPr>
          <p:cNvSpPr txBox="1">
            <a:spLocks/>
          </p:cNvSpPr>
          <p:nvPr userDrawn="1"/>
        </p:nvSpPr>
        <p:spPr>
          <a:xfrm>
            <a:off x="5013325" y="489614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Fujitsu Infinity Pro" pitchFamily="2" charset="0"/>
              </a:rPr>
              <a:t>© FUJITSU 2021</a:t>
            </a:r>
          </a:p>
        </p:txBody>
      </p:sp>
      <p:pic>
        <p:nvPicPr>
          <p:cNvPr id="24" name="Picture 23" descr="A picture containing icon&#10;&#10;Description automatically generated">
            <a:extLst>
              <a:ext uri="{FF2B5EF4-FFF2-40B4-BE49-F238E27FC236}">
                <a16:creationId xmlns:a16="http://schemas.microsoft.com/office/drawing/2014/main" id="{CA8FFE63-B5D3-4D34-ACFF-C336C1DB41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64043" y="-14287"/>
            <a:ext cx="670272" cy="3374707"/>
          </a:xfrm>
          <a:prstGeom prst="rect">
            <a:avLst/>
          </a:prstGeom>
        </p:spPr>
      </p:pic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F16CEEFF-A4F6-47BC-B1A1-431C1F0E36B6}"/>
              </a:ext>
            </a:extLst>
          </p:cNvPr>
          <p:cNvSpPr txBox="1">
            <a:spLocks/>
          </p:cNvSpPr>
          <p:nvPr userDrawn="1"/>
        </p:nvSpPr>
        <p:spPr>
          <a:xfrm>
            <a:off x="234260" y="4873770"/>
            <a:ext cx="655534" cy="151477"/>
          </a:xfrm>
          <a:prstGeom prst="roundRect">
            <a:avLst>
              <a:gd name="adj" fmla="val 50000"/>
            </a:avLst>
          </a:prstGeom>
          <a:ln>
            <a:solidFill>
              <a:schemeClr val="tx1"/>
            </a:solidFill>
          </a:ln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Fujitsu Infinity Pro" pitchFamily="2" charset="0"/>
              </a:rPr>
              <a:t>Fujitsu-Public</a:t>
            </a:r>
          </a:p>
        </p:txBody>
      </p:sp>
    </p:spTree>
    <p:extLst>
      <p:ext uri="{BB962C8B-B14F-4D97-AF65-F5344CB8AC3E}">
        <p14:creationId xmlns:p14="http://schemas.microsoft.com/office/powerpoint/2010/main" val="2427368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</p:sldLayoutIdLst>
  <p:transition spd="slow"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bg1"/>
          </a:solidFill>
          <a:latin typeface="Fujitsu Infinity Pro Bold" pitchFamily="2" charset="0"/>
          <a:ea typeface="+mj-ea"/>
          <a:cs typeface="+mj-cs"/>
        </a:defRPr>
      </a:lvl1pPr>
    </p:titleStyle>
    <p:bodyStyle>
      <a:lvl1pPr marL="250825" indent="-250825" algn="l" defTabSz="685800" rtl="0" eaLnBrk="1" latinLnBrk="0" hangingPunct="1">
        <a:lnSpc>
          <a:spcPct val="90000"/>
        </a:lnSpc>
        <a:spcBef>
          <a:spcPts val="750"/>
        </a:spcBef>
        <a:buClr>
          <a:srgbClr val="EA0000"/>
        </a:buClr>
        <a:buSzPct val="120000"/>
        <a:buFont typeface="Arial" panose="020B0604020202020204" pitchFamily="34" charset="0"/>
        <a:buChar char="●"/>
        <a:defRPr sz="22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1pPr>
      <a:lvl2pPr marL="563563" indent="-220663" algn="l" defTabSz="685800" rtl="0" eaLnBrk="1" latinLnBrk="0" hangingPunct="1">
        <a:lnSpc>
          <a:spcPct val="90000"/>
        </a:lnSpc>
        <a:spcBef>
          <a:spcPts val="375"/>
        </a:spcBef>
        <a:buClr>
          <a:srgbClr val="D80084"/>
        </a:buClr>
        <a:buSzPct val="120000"/>
        <a:buFont typeface="Arial" panose="020B0604020202020204" pitchFamily="34" charset="0"/>
        <a:buChar char="●"/>
        <a:defRPr sz="20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2pPr>
      <a:lvl3pPr marL="873125" indent="-187325" algn="l" defTabSz="685800" rtl="0" eaLnBrk="1" latinLnBrk="0" hangingPunct="1">
        <a:lnSpc>
          <a:spcPct val="90000"/>
        </a:lnSpc>
        <a:spcBef>
          <a:spcPts val="375"/>
        </a:spcBef>
        <a:buClr>
          <a:srgbClr val="3C3C3C"/>
        </a:buClr>
        <a:buSzPct val="120000"/>
        <a:buFont typeface="Arial" panose="020B0604020202020204" pitchFamily="34" charset="0"/>
        <a:buChar char="●"/>
        <a:defRPr sz="18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6D6E70"/>
        </a:buClr>
        <a:buSzPct val="120000"/>
        <a:buFont typeface="Arial" panose="020B0604020202020204" pitchFamily="34" charset="0"/>
        <a:buChar char="●"/>
        <a:defRPr sz="16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SzPct val="120000"/>
        <a:buFont typeface="Arial" panose="020B0604020202020204" pitchFamily="34" charset="0"/>
        <a:buChar char="●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1620" userDrawn="1">
          <p15:clr>
            <a:srgbClr val="F26B43"/>
          </p15:clr>
        </p15:guide>
        <p15:guide id="3" pos="146" userDrawn="1">
          <p15:clr>
            <a:srgbClr val="F26B43"/>
          </p15:clr>
        </p15:guide>
        <p15:guide id="4" pos="5618" userDrawn="1">
          <p15:clr>
            <a:srgbClr val="F26B43"/>
          </p15:clr>
        </p15:guide>
        <p15:guide id="5" orient="horz" pos="3095" userDrawn="1">
          <p15:clr>
            <a:srgbClr val="F26B43"/>
          </p15:clr>
        </p15:guide>
        <p15:guide id="6" orient="horz" pos="138" userDrawn="1">
          <p15:clr>
            <a:srgbClr val="F26B43"/>
          </p15:clr>
        </p15:guide>
        <p15:guide id="7" orient="horz" pos="2949" userDrawn="1">
          <p15:clr>
            <a:srgbClr val="F26B43"/>
          </p15:clr>
        </p15:guide>
        <p15:guide id="8" orient="horz" pos="5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3AF677-29B7-485B-A9F9-742893491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>
            <a:off x="0" y="0"/>
            <a:ext cx="9144000" cy="71238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7435" y="166200"/>
            <a:ext cx="7886700" cy="3877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435" y="925193"/>
            <a:ext cx="8681140" cy="1234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81D5FB3D-36B5-40AB-8BB6-D26C959292D2}"/>
              </a:ext>
            </a:extLst>
          </p:cNvPr>
          <p:cNvSpPr txBox="1">
            <a:spLocks/>
          </p:cNvSpPr>
          <p:nvPr userDrawn="1"/>
        </p:nvSpPr>
        <p:spPr>
          <a:xfrm>
            <a:off x="4222750" y="4888449"/>
            <a:ext cx="69850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2F100A-FF7D-49F2-AD13-31D272279F77}" type="slidenum">
              <a:rPr lang="en-GB" smtClean="0">
                <a:latin typeface="Fujitsu Infinity Pro" pitchFamily="2" charset="0"/>
              </a:rPr>
              <a:pPr/>
              <a:t>‹#›</a:t>
            </a:fld>
            <a:endParaRPr lang="en-GB" dirty="0">
              <a:latin typeface="Fujitsu Infinity Pro" pitchFamily="2" charset="0"/>
            </a:endParaRP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8DDEC1A9-EFFB-45DD-90D7-F14D067F3E09}"/>
              </a:ext>
            </a:extLst>
          </p:cNvPr>
          <p:cNvSpPr txBox="1">
            <a:spLocks/>
          </p:cNvSpPr>
          <p:nvPr userDrawn="1"/>
        </p:nvSpPr>
        <p:spPr>
          <a:xfrm>
            <a:off x="5013325" y="489614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Fujitsu Infinity Pro" pitchFamily="2" charset="0"/>
              </a:rPr>
              <a:t>© FUJITSU 2021</a:t>
            </a:r>
          </a:p>
        </p:txBody>
      </p:sp>
      <p:pic>
        <p:nvPicPr>
          <p:cNvPr id="24" name="Picture 23" descr="A picture containing icon&#10;&#10;Description automatically generated">
            <a:extLst>
              <a:ext uri="{FF2B5EF4-FFF2-40B4-BE49-F238E27FC236}">
                <a16:creationId xmlns:a16="http://schemas.microsoft.com/office/drawing/2014/main" id="{CA8FFE63-B5D3-4D34-ACFF-C336C1DB41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64043" y="-14287"/>
            <a:ext cx="670272" cy="3374707"/>
          </a:xfrm>
          <a:prstGeom prst="rect">
            <a:avLst/>
          </a:prstGeom>
        </p:spPr>
      </p:pic>
      <p:grpSp>
        <p:nvGrpSpPr>
          <p:cNvPr id="31" name="Group 30" descr="Fujitsu">
            <a:extLst>
              <a:ext uri="{FF2B5EF4-FFF2-40B4-BE49-F238E27FC236}">
                <a16:creationId xmlns:a16="http://schemas.microsoft.com/office/drawing/2014/main" id="{66009972-AE82-40FB-834D-A16999A1B6BA}"/>
              </a:ext>
            </a:extLst>
          </p:cNvPr>
          <p:cNvGrpSpPr/>
          <p:nvPr userDrawn="1"/>
        </p:nvGrpSpPr>
        <p:grpSpPr>
          <a:xfrm>
            <a:off x="8169274" y="180891"/>
            <a:ext cx="741363" cy="361336"/>
            <a:chOff x="8012114" y="249161"/>
            <a:chExt cx="892174" cy="434841"/>
          </a:xfrm>
          <a:solidFill>
            <a:schemeClr val="bg1"/>
          </a:solidFill>
        </p:grpSpPr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39B1ABE0-6478-41E8-AC63-8DB1922BA00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dirty="0">
                <a:latin typeface="Fujitsu Infinity Pro" pitchFamily="2" charset="0"/>
              </a:endParaRPr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2206404C-10B3-40D9-A2FD-02A7941F82B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dirty="0">
                <a:latin typeface="Fujitsu Infinity Pro" pitchFamily="2" charset="0"/>
              </a:endParaRPr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08624270-47D5-4AF2-BFB3-4CD27C7742C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dirty="0">
                <a:latin typeface="Fujitsu Infinity Pro" pitchFamily="2" charset="0"/>
              </a:endParaRPr>
            </a:p>
          </p:txBody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FF6D3BDB-A6A2-4ACA-8E4D-8C5DE120822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dirty="0">
                <a:latin typeface="Fujitsu Infinity Pro" pitchFamily="2" charset="0"/>
              </a:endParaRPr>
            </a:p>
          </p:txBody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FECE2CB3-F274-49C2-AEFB-81B2030B7E6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dirty="0">
                <a:latin typeface="Fujitsu Infinity Pro" pitchFamily="2" charset="0"/>
              </a:endParaRPr>
            </a:p>
          </p:txBody>
        </p:sp>
        <p:sp>
          <p:nvSpPr>
            <p:cNvPr id="37" name="Freeform 39">
              <a:extLst>
                <a:ext uri="{FF2B5EF4-FFF2-40B4-BE49-F238E27FC236}">
                  <a16:creationId xmlns:a16="http://schemas.microsoft.com/office/drawing/2014/main" id="{AC7642A3-7419-41C3-BE5F-DEA1BA50778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dirty="0">
                <a:latin typeface="Fujitsu Infinity Pro" pitchFamily="2" charset="0"/>
              </a:endParaRPr>
            </a:p>
          </p:txBody>
        </p:sp>
        <p:sp>
          <p:nvSpPr>
            <p:cNvPr id="38" name="Freeform 40">
              <a:extLst>
                <a:ext uri="{FF2B5EF4-FFF2-40B4-BE49-F238E27FC236}">
                  <a16:creationId xmlns:a16="http://schemas.microsoft.com/office/drawing/2014/main" id="{04F20302-AF9B-4A0F-B828-1480A9D8F50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dirty="0">
                <a:latin typeface="Fujitsu Infinity Pro" pitchFamily="2" charset="0"/>
              </a:endParaRPr>
            </a:p>
          </p:txBody>
        </p:sp>
        <p:sp>
          <p:nvSpPr>
            <p:cNvPr id="39" name="Freeform 41">
              <a:extLst>
                <a:ext uri="{FF2B5EF4-FFF2-40B4-BE49-F238E27FC236}">
                  <a16:creationId xmlns:a16="http://schemas.microsoft.com/office/drawing/2014/main" id="{4908A72E-76A7-4172-92AF-3B517ADE236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dirty="0">
                <a:latin typeface="Fujitsu Infinity Pro" pitchFamily="2" charset="0"/>
              </a:endParaRPr>
            </a:p>
          </p:txBody>
        </p:sp>
      </p:grp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362E91FB-3885-4E82-93F9-5E09ADD450EF}"/>
              </a:ext>
            </a:extLst>
          </p:cNvPr>
          <p:cNvSpPr txBox="1">
            <a:spLocks/>
          </p:cNvSpPr>
          <p:nvPr userDrawn="1"/>
        </p:nvSpPr>
        <p:spPr>
          <a:xfrm>
            <a:off x="234260" y="4873770"/>
            <a:ext cx="655534" cy="151477"/>
          </a:xfrm>
          <a:prstGeom prst="roundRect">
            <a:avLst>
              <a:gd name="adj" fmla="val 50000"/>
            </a:avLst>
          </a:prstGeom>
          <a:ln>
            <a:solidFill>
              <a:schemeClr val="tx1"/>
            </a:solidFill>
          </a:ln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Fujitsu Infinity Pro" pitchFamily="2" charset="0"/>
              </a:rPr>
              <a:t>Fujitsu-Public</a:t>
            </a:r>
          </a:p>
        </p:txBody>
      </p:sp>
    </p:spTree>
    <p:extLst>
      <p:ext uri="{BB962C8B-B14F-4D97-AF65-F5344CB8AC3E}">
        <p14:creationId xmlns:p14="http://schemas.microsoft.com/office/powerpoint/2010/main" val="373537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</p:sldLayoutIdLst>
  <p:transition spd="slow"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bg1"/>
          </a:solidFill>
          <a:latin typeface="Fujitsu Infinity Pro Bold" pitchFamily="2" charset="0"/>
          <a:ea typeface="+mj-ea"/>
          <a:cs typeface="+mj-cs"/>
        </a:defRPr>
      </a:lvl1pPr>
    </p:titleStyle>
    <p:bodyStyle>
      <a:lvl1pPr marL="250825" indent="-250825" algn="l" defTabSz="685800" rtl="0" eaLnBrk="1" latinLnBrk="0" hangingPunct="1">
        <a:lnSpc>
          <a:spcPct val="90000"/>
        </a:lnSpc>
        <a:spcBef>
          <a:spcPts val="750"/>
        </a:spcBef>
        <a:buClr>
          <a:srgbClr val="EA0000"/>
        </a:buClr>
        <a:buSzPct val="120000"/>
        <a:buFont typeface="Arial" panose="020B0604020202020204" pitchFamily="34" charset="0"/>
        <a:buChar char="●"/>
        <a:defRPr sz="22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1pPr>
      <a:lvl2pPr marL="563563" indent="-220663" algn="l" defTabSz="685800" rtl="0" eaLnBrk="1" latinLnBrk="0" hangingPunct="1">
        <a:lnSpc>
          <a:spcPct val="90000"/>
        </a:lnSpc>
        <a:spcBef>
          <a:spcPts val="375"/>
        </a:spcBef>
        <a:buClr>
          <a:srgbClr val="FF8000"/>
        </a:buClr>
        <a:buSzPct val="120000"/>
        <a:buFont typeface="Arial" panose="020B0604020202020204" pitchFamily="34" charset="0"/>
        <a:buChar char="●"/>
        <a:defRPr sz="20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2pPr>
      <a:lvl3pPr marL="873125" indent="-187325" algn="l" defTabSz="685800" rtl="0" eaLnBrk="1" latinLnBrk="0" hangingPunct="1">
        <a:lnSpc>
          <a:spcPct val="90000"/>
        </a:lnSpc>
        <a:spcBef>
          <a:spcPts val="375"/>
        </a:spcBef>
        <a:buClr>
          <a:srgbClr val="3C3C3C"/>
        </a:buClr>
        <a:buSzPct val="120000"/>
        <a:buFont typeface="Arial" panose="020B0604020202020204" pitchFamily="34" charset="0"/>
        <a:buChar char="●"/>
        <a:defRPr sz="18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6D6E70"/>
        </a:buClr>
        <a:buSzPct val="120000"/>
        <a:buFont typeface="Arial" panose="020B0604020202020204" pitchFamily="34" charset="0"/>
        <a:buChar char="●"/>
        <a:defRPr sz="16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SzPct val="120000"/>
        <a:buFont typeface="Arial" panose="020B0604020202020204" pitchFamily="34" charset="0"/>
        <a:buChar char="●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1620" userDrawn="1">
          <p15:clr>
            <a:srgbClr val="F26B43"/>
          </p15:clr>
        </p15:guide>
        <p15:guide id="3" pos="146" userDrawn="1">
          <p15:clr>
            <a:srgbClr val="F26B43"/>
          </p15:clr>
        </p15:guide>
        <p15:guide id="4" pos="5618" userDrawn="1">
          <p15:clr>
            <a:srgbClr val="F26B43"/>
          </p15:clr>
        </p15:guide>
        <p15:guide id="5" orient="horz" pos="3095" userDrawn="1">
          <p15:clr>
            <a:srgbClr val="F26B43"/>
          </p15:clr>
        </p15:guide>
        <p15:guide id="6" orient="horz" pos="138" userDrawn="1">
          <p15:clr>
            <a:srgbClr val="F26B43"/>
          </p15:clr>
        </p15:guide>
        <p15:guide id="7" orient="horz" pos="2949" userDrawn="1">
          <p15:clr>
            <a:srgbClr val="F26B43"/>
          </p15:clr>
        </p15:guide>
        <p15:guide id="8" orient="horz" pos="5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3AF677-29B7-485B-A9F9-742893491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9144000" cy="71238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7435" y="166200"/>
            <a:ext cx="7886700" cy="3877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435" y="925193"/>
            <a:ext cx="8681140" cy="1234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81D5FB3D-36B5-40AB-8BB6-D26C959292D2}"/>
              </a:ext>
            </a:extLst>
          </p:cNvPr>
          <p:cNvSpPr txBox="1">
            <a:spLocks/>
          </p:cNvSpPr>
          <p:nvPr userDrawn="1"/>
        </p:nvSpPr>
        <p:spPr>
          <a:xfrm>
            <a:off x="4222750" y="4888449"/>
            <a:ext cx="69850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2F100A-FF7D-49F2-AD13-31D272279F77}" type="slidenum">
              <a:rPr lang="en-GB" smtClean="0">
                <a:latin typeface="Fujitsu Infinity Pro" pitchFamily="2" charset="0"/>
              </a:rPr>
              <a:pPr/>
              <a:t>‹#›</a:t>
            </a:fld>
            <a:endParaRPr lang="en-GB" dirty="0">
              <a:latin typeface="Fujitsu Infinity Pro" pitchFamily="2" charset="0"/>
            </a:endParaRP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8DDEC1A9-EFFB-45DD-90D7-F14D067F3E09}"/>
              </a:ext>
            </a:extLst>
          </p:cNvPr>
          <p:cNvSpPr txBox="1">
            <a:spLocks/>
          </p:cNvSpPr>
          <p:nvPr userDrawn="1"/>
        </p:nvSpPr>
        <p:spPr>
          <a:xfrm>
            <a:off x="5013325" y="489614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Fujitsu Infinity Pro" pitchFamily="2" charset="0"/>
              </a:rPr>
              <a:t>© FUJITSU 2021</a:t>
            </a:r>
          </a:p>
        </p:txBody>
      </p:sp>
      <p:pic>
        <p:nvPicPr>
          <p:cNvPr id="24" name="Picture 23" descr="A picture containing icon&#10;&#10;Description automatically generated">
            <a:extLst>
              <a:ext uri="{FF2B5EF4-FFF2-40B4-BE49-F238E27FC236}">
                <a16:creationId xmlns:a16="http://schemas.microsoft.com/office/drawing/2014/main" id="{CA8FFE63-B5D3-4D34-ACFF-C336C1DB41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64043" y="-14287"/>
            <a:ext cx="670272" cy="3374707"/>
          </a:xfrm>
          <a:prstGeom prst="rect">
            <a:avLst/>
          </a:prstGeom>
        </p:spPr>
      </p:pic>
      <p:grpSp>
        <p:nvGrpSpPr>
          <p:cNvPr id="31" name="Group 30" descr="Fujitsu">
            <a:extLst>
              <a:ext uri="{FF2B5EF4-FFF2-40B4-BE49-F238E27FC236}">
                <a16:creationId xmlns:a16="http://schemas.microsoft.com/office/drawing/2014/main" id="{66009972-AE82-40FB-834D-A16999A1B6BA}"/>
              </a:ext>
            </a:extLst>
          </p:cNvPr>
          <p:cNvGrpSpPr/>
          <p:nvPr userDrawn="1"/>
        </p:nvGrpSpPr>
        <p:grpSpPr>
          <a:xfrm>
            <a:off x="8169274" y="180891"/>
            <a:ext cx="741363" cy="361336"/>
            <a:chOff x="8012114" y="249161"/>
            <a:chExt cx="892174" cy="434841"/>
          </a:xfrm>
          <a:solidFill>
            <a:schemeClr val="bg1"/>
          </a:solidFill>
        </p:grpSpPr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39B1ABE0-6478-41E8-AC63-8DB1922BA00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dirty="0">
                <a:latin typeface="Fujitsu Infinity Pro" pitchFamily="2" charset="0"/>
              </a:endParaRPr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2206404C-10B3-40D9-A2FD-02A7941F82B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dirty="0">
                <a:latin typeface="Fujitsu Infinity Pro" pitchFamily="2" charset="0"/>
              </a:endParaRPr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08624270-47D5-4AF2-BFB3-4CD27C7742C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dirty="0">
                <a:latin typeface="Fujitsu Infinity Pro" pitchFamily="2" charset="0"/>
              </a:endParaRPr>
            </a:p>
          </p:txBody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FF6D3BDB-A6A2-4ACA-8E4D-8C5DE120822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dirty="0">
                <a:latin typeface="Fujitsu Infinity Pro" pitchFamily="2" charset="0"/>
              </a:endParaRPr>
            </a:p>
          </p:txBody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FECE2CB3-F274-49C2-AEFB-81B2030B7E6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dirty="0">
                <a:latin typeface="Fujitsu Infinity Pro" pitchFamily="2" charset="0"/>
              </a:endParaRPr>
            </a:p>
          </p:txBody>
        </p:sp>
        <p:sp>
          <p:nvSpPr>
            <p:cNvPr id="37" name="Freeform 39">
              <a:extLst>
                <a:ext uri="{FF2B5EF4-FFF2-40B4-BE49-F238E27FC236}">
                  <a16:creationId xmlns:a16="http://schemas.microsoft.com/office/drawing/2014/main" id="{AC7642A3-7419-41C3-BE5F-DEA1BA50778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dirty="0">
                <a:latin typeface="Fujitsu Infinity Pro" pitchFamily="2" charset="0"/>
              </a:endParaRPr>
            </a:p>
          </p:txBody>
        </p:sp>
        <p:sp>
          <p:nvSpPr>
            <p:cNvPr id="38" name="Freeform 40">
              <a:extLst>
                <a:ext uri="{FF2B5EF4-FFF2-40B4-BE49-F238E27FC236}">
                  <a16:creationId xmlns:a16="http://schemas.microsoft.com/office/drawing/2014/main" id="{04F20302-AF9B-4A0F-B828-1480A9D8F50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dirty="0">
                <a:latin typeface="Fujitsu Infinity Pro" pitchFamily="2" charset="0"/>
              </a:endParaRPr>
            </a:p>
          </p:txBody>
        </p:sp>
        <p:sp>
          <p:nvSpPr>
            <p:cNvPr id="39" name="Freeform 41">
              <a:extLst>
                <a:ext uri="{FF2B5EF4-FFF2-40B4-BE49-F238E27FC236}">
                  <a16:creationId xmlns:a16="http://schemas.microsoft.com/office/drawing/2014/main" id="{4908A72E-76A7-4172-92AF-3B517ADE236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dirty="0">
                <a:latin typeface="Fujitsu Infinity Pro" pitchFamily="2" charset="0"/>
              </a:endParaRPr>
            </a:p>
          </p:txBody>
        </p:sp>
      </p:grp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F2FC0EEC-2F2F-425C-B219-4C2CB97B5A15}"/>
              </a:ext>
            </a:extLst>
          </p:cNvPr>
          <p:cNvSpPr txBox="1">
            <a:spLocks/>
          </p:cNvSpPr>
          <p:nvPr userDrawn="1"/>
        </p:nvSpPr>
        <p:spPr>
          <a:xfrm>
            <a:off x="234260" y="4873770"/>
            <a:ext cx="655534" cy="151477"/>
          </a:xfrm>
          <a:prstGeom prst="roundRect">
            <a:avLst>
              <a:gd name="adj" fmla="val 50000"/>
            </a:avLst>
          </a:prstGeom>
          <a:ln>
            <a:solidFill>
              <a:schemeClr val="tx1"/>
            </a:solidFill>
          </a:ln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Fujitsu Infinity Pro" pitchFamily="2" charset="0"/>
              </a:rPr>
              <a:t>Fujitsu-Public</a:t>
            </a:r>
          </a:p>
        </p:txBody>
      </p:sp>
    </p:spTree>
    <p:extLst>
      <p:ext uri="{BB962C8B-B14F-4D97-AF65-F5344CB8AC3E}">
        <p14:creationId xmlns:p14="http://schemas.microsoft.com/office/powerpoint/2010/main" val="82165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</p:sldLayoutIdLst>
  <p:transition spd="slow"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bg1"/>
          </a:solidFill>
          <a:latin typeface="Fujitsu Infinity Pro Bold" pitchFamily="2" charset="0"/>
          <a:ea typeface="+mj-ea"/>
          <a:cs typeface="+mj-cs"/>
        </a:defRPr>
      </a:lvl1pPr>
    </p:titleStyle>
    <p:bodyStyle>
      <a:lvl1pPr marL="250825" indent="-250825" algn="l" defTabSz="685800" rtl="0" eaLnBrk="1" latinLnBrk="0" hangingPunct="1">
        <a:lnSpc>
          <a:spcPct val="90000"/>
        </a:lnSpc>
        <a:spcBef>
          <a:spcPts val="750"/>
        </a:spcBef>
        <a:buClr>
          <a:srgbClr val="00E7EF"/>
        </a:buClr>
        <a:buSzPct val="120000"/>
        <a:buFont typeface="Arial" panose="020B0604020202020204" pitchFamily="34" charset="0"/>
        <a:buChar char="●"/>
        <a:defRPr sz="22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1pPr>
      <a:lvl2pPr marL="563563" indent="-220663" algn="l" defTabSz="685800" rtl="0" eaLnBrk="1" latinLnBrk="0" hangingPunct="1">
        <a:lnSpc>
          <a:spcPct val="90000"/>
        </a:lnSpc>
        <a:spcBef>
          <a:spcPts val="375"/>
        </a:spcBef>
        <a:buClr>
          <a:srgbClr val="2400B0"/>
        </a:buClr>
        <a:buSzPct val="120000"/>
        <a:buFont typeface="Arial" panose="020B0604020202020204" pitchFamily="34" charset="0"/>
        <a:buChar char="●"/>
        <a:defRPr sz="20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2pPr>
      <a:lvl3pPr marL="873125" indent="-187325" algn="l" defTabSz="685800" rtl="0" eaLnBrk="1" latinLnBrk="0" hangingPunct="1">
        <a:lnSpc>
          <a:spcPct val="90000"/>
        </a:lnSpc>
        <a:spcBef>
          <a:spcPts val="375"/>
        </a:spcBef>
        <a:buClr>
          <a:srgbClr val="3C3C3C"/>
        </a:buClr>
        <a:buSzPct val="120000"/>
        <a:buFont typeface="Arial" panose="020B0604020202020204" pitchFamily="34" charset="0"/>
        <a:buChar char="●"/>
        <a:defRPr sz="18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6D6E70"/>
        </a:buClr>
        <a:buSzPct val="120000"/>
        <a:buFont typeface="Arial" panose="020B0604020202020204" pitchFamily="34" charset="0"/>
        <a:buChar char="●"/>
        <a:defRPr sz="16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SzPct val="120000"/>
        <a:buFont typeface="Arial" panose="020B0604020202020204" pitchFamily="34" charset="0"/>
        <a:buChar char="●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1620" userDrawn="1">
          <p15:clr>
            <a:srgbClr val="F26B43"/>
          </p15:clr>
        </p15:guide>
        <p15:guide id="3" pos="146" userDrawn="1">
          <p15:clr>
            <a:srgbClr val="F26B43"/>
          </p15:clr>
        </p15:guide>
        <p15:guide id="4" pos="5618" userDrawn="1">
          <p15:clr>
            <a:srgbClr val="F26B43"/>
          </p15:clr>
        </p15:guide>
        <p15:guide id="5" orient="horz" pos="3095" userDrawn="1">
          <p15:clr>
            <a:srgbClr val="F26B43"/>
          </p15:clr>
        </p15:guide>
        <p15:guide id="6" orient="horz" pos="138" userDrawn="1">
          <p15:clr>
            <a:srgbClr val="F26B43"/>
          </p15:clr>
        </p15:guide>
        <p15:guide id="7" orient="horz" pos="2949" userDrawn="1">
          <p15:clr>
            <a:srgbClr val="F26B43"/>
          </p15:clr>
        </p15:guide>
        <p15:guide id="8" orient="horz" pos="58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3AF677-29B7-485B-A9F9-742893491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9144000" cy="71238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7435" y="166200"/>
            <a:ext cx="7886700" cy="3877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435" y="925193"/>
            <a:ext cx="8681140" cy="1234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81D5FB3D-36B5-40AB-8BB6-D26C959292D2}"/>
              </a:ext>
            </a:extLst>
          </p:cNvPr>
          <p:cNvSpPr txBox="1">
            <a:spLocks/>
          </p:cNvSpPr>
          <p:nvPr userDrawn="1"/>
        </p:nvSpPr>
        <p:spPr>
          <a:xfrm>
            <a:off x="4222750" y="4888449"/>
            <a:ext cx="69850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2F100A-FF7D-49F2-AD13-31D272279F77}" type="slidenum">
              <a:rPr lang="en-GB" smtClean="0">
                <a:latin typeface="Fujitsu Infinity Pro" pitchFamily="2" charset="0"/>
              </a:rPr>
              <a:pPr/>
              <a:t>‹#›</a:t>
            </a:fld>
            <a:endParaRPr lang="en-GB" dirty="0">
              <a:latin typeface="Fujitsu Infinity Pro" pitchFamily="2" charset="0"/>
            </a:endParaRP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8DDEC1A9-EFFB-45DD-90D7-F14D067F3E09}"/>
              </a:ext>
            </a:extLst>
          </p:cNvPr>
          <p:cNvSpPr txBox="1">
            <a:spLocks/>
          </p:cNvSpPr>
          <p:nvPr userDrawn="1"/>
        </p:nvSpPr>
        <p:spPr>
          <a:xfrm>
            <a:off x="5013325" y="489614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Fujitsu Infinity Pro" pitchFamily="2" charset="0"/>
              </a:rPr>
              <a:t>© FUJITSU 2021</a:t>
            </a:r>
          </a:p>
        </p:txBody>
      </p:sp>
      <p:pic>
        <p:nvPicPr>
          <p:cNvPr id="24" name="Picture 23" descr="A picture containing icon&#10;&#10;Description automatically generated">
            <a:extLst>
              <a:ext uri="{FF2B5EF4-FFF2-40B4-BE49-F238E27FC236}">
                <a16:creationId xmlns:a16="http://schemas.microsoft.com/office/drawing/2014/main" id="{CA8FFE63-B5D3-4D34-ACFF-C336C1DB41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64043" y="-14287"/>
            <a:ext cx="670272" cy="3374707"/>
          </a:xfrm>
          <a:prstGeom prst="rect">
            <a:avLst/>
          </a:prstGeom>
        </p:spPr>
      </p:pic>
      <p:grpSp>
        <p:nvGrpSpPr>
          <p:cNvPr id="31" name="Group 30" descr="Fujitsu">
            <a:extLst>
              <a:ext uri="{FF2B5EF4-FFF2-40B4-BE49-F238E27FC236}">
                <a16:creationId xmlns:a16="http://schemas.microsoft.com/office/drawing/2014/main" id="{66009972-AE82-40FB-834D-A16999A1B6BA}"/>
              </a:ext>
            </a:extLst>
          </p:cNvPr>
          <p:cNvGrpSpPr/>
          <p:nvPr userDrawn="1"/>
        </p:nvGrpSpPr>
        <p:grpSpPr>
          <a:xfrm>
            <a:off x="8169274" y="180891"/>
            <a:ext cx="741363" cy="361336"/>
            <a:chOff x="8012114" y="249161"/>
            <a:chExt cx="892174" cy="434841"/>
          </a:xfrm>
          <a:solidFill>
            <a:schemeClr val="bg1"/>
          </a:solidFill>
        </p:grpSpPr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39B1ABE0-6478-41E8-AC63-8DB1922BA00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dirty="0">
                <a:latin typeface="Fujitsu Infinity Pro" pitchFamily="2" charset="0"/>
              </a:endParaRPr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2206404C-10B3-40D9-A2FD-02A7941F82B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dirty="0">
                <a:latin typeface="Fujitsu Infinity Pro" pitchFamily="2" charset="0"/>
              </a:endParaRPr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08624270-47D5-4AF2-BFB3-4CD27C7742C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dirty="0">
                <a:latin typeface="Fujitsu Infinity Pro" pitchFamily="2" charset="0"/>
              </a:endParaRPr>
            </a:p>
          </p:txBody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FF6D3BDB-A6A2-4ACA-8E4D-8C5DE120822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dirty="0">
                <a:latin typeface="Fujitsu Infinity Pro" pitchFamily="2" charset="0"/>
              </a:endParaRPr>
            </a:p>
          </p:txBody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FECE2CB3-F274-49C2-AEFB-81B2030B7E6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dirty="0">
                <a:latin typeface="Fujitsu Infinity Pro" pitchFamily="2" charset="0"/>
              </a:endParaRPr>
            </a:p>
          </p:txBody>
        </p:sp>
        <p:sp>
          <p:nvSpPr>
            <p:cNvPr id="37" name="Freeform 39">
              <a:extLst>
                <a:ext uri="{FF2B5EF4-FFF2-40B4-BE49-F238E27FC236}">
                  <a16:creationId xmlns:a16="http://schemas.microsoft.com/office/drawing/2014/main" id="{AC7642A3-7419-41C3-BE5F-DEA1BA50778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dirty="0">
                <a:latin typeface="Fujitsu Infinity Pro" pitchFamily="2" charset="0"/>
              </a:endParaRPr>
            </a:p>
          </p:txBody>
        </p:sp>
        <p:sp>
          <p:nvSpPr>
            <p:cNvPr id="38" name="Freeform 40">
              <a:extLst>
                <a:ext uri="{FF2B5EF4-FFF2-40B4-BE49-F238E27FC236}">
                  <a16:creationId xmlns:a16="http://schemas.microsoft.com/office/drawing/2014/main" id="{04F20302-AF9B-4A0F-B828-1480A9D8F50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dirty="0">
                <a:latin typeface="Fujitsu Infinity Pro" pitchFamily="2" charset="0"/>
              </a:endParaRPr>
            </a:p>
          </p:txBody>
        </p:sp>
        <p:sp>
          <p:nvSpPr>
            <p:cNvPr id="39" name="Freeform 41">
              <a:extLst>
                <a:ext uri="{FF2B5EF4-FFF2-40B4-BE49-F238E27FC236}">
                  <a16:creationId xmlns:a16="http://schemas.microsoft.com/office/drawing/2014/main" id="{4908A72E-76A7-4172-92AF-3B517ADE236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dirty="0">
                <a:latin typeface="Fujitsu Infinity Pro" pitchFamily="2" charset="0"/>
              </a:endParaRPr>
            </a:p>
          </p:txBody>
        </p:sp>
      </p:grp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FBA93AD9-B2A9-472F-B1F9-B5A25ED96554}"/>
              </a:ext>
            </a:extLst>
          </p:cNvPr>
          <p:cNvSpPr txBox="1">
            <a:spLocks/>
          </p:cNvSpPr>
          <p:nvPr userDrawn="1"/>
        </p:nvSpPr>
        <p:spPr>
          <a:xfrm>
            <a:off x="234260" y="4873770"/>
            <a:ext cx="655534" cy="151477"/>
          </a:xfrm>
          <a:prstGeom prst="roundRect">
            <a:avLst>
              <a:gd name="adj" fmla="val 50000"/>
            </a:avLst>
          </a:prstGeom>
          <a:ln>
            <a:solidFill>
              <a:schemeClr val="tx1"/>
            </a:solidFill>
          </a:ln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Fujitsu Infinity Pro" pitchFamily="2" charset="0"/>
              </a:rPr>
              <a:t>Fujitsu-Public</a:t>
            </a:r>
          </a:p>
        </p:txBody>
      </p:sp>
    </p:spTree>
    <p:extLst>
      <p:ext uri="{BB962C8B-B14F-4D97-AF65-F5344CB8AC3E}">
        <p14:creationId xmlns:p14="http://schemas.microsoft.com/office/powerpoint/2010/main" val="3757457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</p:sldLayoutIdLst>
  <p:transition spd="slow"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bg1"/>
          </a:solidFill>
          <a:latin typeface="Fujitsu Infinity Pro Bold" pitchFamily="2" charset="0"/>
          <a:ea typeface="+mj-ea"/>
          <a:cs typeface="+mj-cs"/>
        </a:defRPr>
      </a:lvl1pPr>
    </p:titleStyle>
    <p:bodyStyle>
      <a:lvl1pPr marL="250825" indent="-250825" algn="l" defTabSz="685800" rtl="0" eaLnBrk="1" latinLnBrk="0" hangingPunct="1">
        <a:lnSpc>
          <a:spcPct val="90000"/>
        </a:lnSpc>
        <a:spcBef>
          <a:spcPts val="750"/>
        </a:spcBef>
        <a:buClr>
          <a:srgbClr val="61D600"/>
        </a:buClr>
        <a:buSzPct val="120000"/>
        <a:buFont typeface="Arial" panose="020B0604020202020204" pitchFamily="34" charset="0"/>
        <a:buChar char="●"/>
        <a:defRPr sz="22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1pPr>
      <a:lvl2pPr marL="563563" indent="-220663" algn="l" defTabSz="685800" rtl="0" eaLnBrk="1" latinLnBrk="0" hangingPunct="1">
        <a:lnSpc>
          <a:spcPct val="90000"/>
        </a:lnSpc>
        <a:spcBef>
          <a:spcPts val="375"/>
        </a:spcBef>
        <a:buClr>
          <a:srgbClr val="008224"/>
        </a:buClr>
        <a:buSzPct val="120000"/>
        <a:buFont typeface="Arial" panose="020B0604020202020204" pitchFamily="34" charset="0"/>
        <a:buChar char="●"/>
        <a:defRPr sz="20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2pPr>
      <a:lvl3pPr marL="873125" indent="-187325" algn="l" defTabSz="685800" rtl="0" eaLnBrk="1" latinLnBrk="0" hangingPunct="1">
        <a:lnSpc>
          <a:spcPct val="90000"/>
        </a:lnSpc>
        <a:spcBef>
          <a:spcPts val="375"/>
        </a:spcBef>
        <a:buClr>
          <a:srgbClr val="3C3C3C"/>
        </a:buClr>
        <a:buSzPct val="120000"/>
        <a:buFont typeface="Arial" panose="020B0604020202020204" pitchFamily="34" charset="0"/>
        <a:buChar char="●"/>
        <a:defRPr sz="18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6D6E70"/>
        </a:buClr>
        <a:buSzPct val="120000"/>
        <a:buFont typeface="Arial" panose="020B0604020202020204" pitchFamily="34" charset="0"/>
        <a:buChar char="●"/>
        <a:defRPr sz="16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SzPct val="120000"/>
        <a:buFont typeface="Arial" panose="020B0604020202020204" pitchFamily="34" charset="0"/>
        <a:buChar char="●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1620" userDrawn="1">
          <p15:clr>
            <a:srgbClr val="F26B43"/>
          </p15:clr>
        </p15:guide>
        <p15:guide id="3" pos="146" userDrawn="1">
          <p15:clr>
            <a:srgbClr val="F26B43"/>
          </p15:clr>
        </p15:guide>
        <p15:guide id="4" pos="5618" userDrawn="1">
          <p15:clr>
            <a:srgbClr val="F26B43"/>
          </p15:clr>
        </p15:guide>
        <p15:guide id="5" orient="horz" pos="3095" userDrawn="1">
          <p15:clr>
            <a:srgbClr val="F26B43"/>
          </p15:clr>
        </p15:guide>
        <p15:guide id="6" orient="horz" pos="138" userDrawn="1">
          <p15:clr>
            <a:srgbClr val="F26B43"/>
          </p15:clr>
        </p15:guide>
        <p15:guide id="7" orient="horz" pos="2949" userDrawn="1">
          <p15:clr>
            <a:srgbClr val="F26B43"/>
          </p15:clr>
        </p15:guide>
        <p15:guide id="8" orient="horz" pos="58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738A4CFB-1932-4D89-86F2-1FE1C75382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71238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7435" y="166200"/>
            <a:ext cx="7886700" cy="3877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435" y="925193"/>
            <a:ext cx="8681140" cy="1234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81D5FB3D-36B5-40AB-8BB6-D26C959292D2}"/>
              </a:ext>
            </a:extLst>
          </p:cNvPr>
          <p:cNvSpPr txBox="1">
            <a:spLocks/>
          </p:cNvSpPr>
          <p:nvPr userDrawn="1"/>
        </p:nvSpPr>
        <p:spPr>
          <a:xfrm>
            <a:off x="4222750" y="4888449"/>
            <a:ext cx="69850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2F100A-FF7D-49F2-AD13-31D272279F77}" type="slidenum">
              <a:rPr lang="en-GB" smtClean="0">
                <a:latin typeface="Fujitsu Infinity Pro" pitchFamily="2" charset="0"/>
              </a:rPr>
              <a:pPr/>
              <a:t>‹#›</a:t>
            </a:fld>
            <a:endParaRPr lang="en-GB" dirty="0">
              <a:latin typeface="Fujitsu Infinity Pro" pitchFamily="2" charset="0"/>
            </a:endParaRP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8DDEC1A9-EFFB-45DD-90D7-F14D067F3E09}"/>
              </a:ext>
            </a:extLst>
          </p:cNvPr>
          <p:cNvSpPr txBox="1">
            <a:spLocks/>
          </p:cNvSpPr>
          <p:nvPr userDrawn="1"/>
        </p:nvSpPr>
        <p:spPr>
          <a:xfrm>
            <a:off x="5013325" y="489614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Fujitsu Infinity Pro" pitchFamily="2" charset="0"/>
              </a:rPr>
              <a:t>© FUJITSU 2021</a:t>
            </a:r>
          </a:p>
        </p:txBody>
      </p:sp>
      <p:pic>
        <p:nvPicPr>
          <p:cNvPr id="24" name="Picture 23" descr="A picture containing icon&#10;&#10;Description automatically generated">
            <a:extLst>
              <a:ext uri="{FF2B5EF4-FFF2-40B4-BE49-F238E27FC236}">
                <a16:creationId xmlns:a16="http://schemas.microsoft.com/office/drawing/2014/main" id="{CA8FFE63-B5D3-4D34-ACFF-C336C1DB41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64043" y="-14287"/>
            <a:ext cx="670272" cy="3374707"/>
          </a:xfrm>
          <a:prstGeom prst="rect">
            <a:avLst/>
          </a:prstGeom>
        </p:spPr>
      </p:pic>
      <p:grpSp>
        <p:nvGrpSpPr>
          <p:cNvPr id="18" name="Group 17" descr="Fujitsu">
            <a:extLst>
              <a:ext uri="{FF2B5EF4-FFF2-40B4-BE49-F238E27FC236}">
                <a16:creationId xmlns:a16="http://schemas.microsoft.com/office/drawing/2014/main" id="{3CC75E1E-E6FC-48F2-9CC7-CCB2AC4FDE19}"/>
              </a:ext>
            </a:extLst>
          </p:cNvPr>
          <p:cNvGrpSpPr/>
          <p:nvPr userDrawn="1"/>
        </p:nvGrpSpPr>
        <p:grpSpPr>
          <a:xfrm>
            <a:off x="8169274" y="180891"/>
            <a:ext cx="741363" cy="361336"/>
            <a:chOff x="8012114" y="249161"/>
            <a:chExt cx="892174" cy="434841"/>
          </a:xfrm>
          <a:solidFill>
            <a:srgbClr val="EA0000"/>
          </a:solidFill>
        </p:grpSpPr>
        <p:sp>
          <p:nvSpPr>
            <p:cNvPr id="19" name="Freeform 34">
              <a:extLst>
                <a:ext uri="{FF2B5EF4-FFF2-40B4-BE49-F238E27FC236}">
                  <a16:creationId xmlns:a16="http://schemas.microsoft.com/office/drawing/2014/main" id="{28AA5466-207C-4CE9-85A9-2204DF0C535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dirty="0">
                <a:latin typeface="Fujitsu Infinity Pro" pitchFamily="2" charset="0"/>
              </a:endParaRPr>
            </a:p>
          </p:txBody>
        </p:sp>
        <p:sp>
          <p:nvSpPr>
            <p:cNvPr id="20" name="Freeform 35">
              <a:extLst>
                <a:ext uri="{FF2B5EF4-FFF2-40B4-BE49-F238E27FC236}">
                  <a16:creationId xmlns:a16="http://schemas.microsoft.com/office/drawing/2014/main" id="{0AA79092-8FAB-4934-86EB-DA8BBD07817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dirty="0">
                <a:latin typeface="Fujitsu Infinity Pro" pitchFamily="2" charset="0"/>
              </a:endParaRPr>
            </a:p>
          </p:txBody>
        </p:sp>
        <p:sp>
          <p:nvSpPr>
            <p:cNvPr id="25" name="Freeform 36">
              <a:extLst>
                <a:ext uri="{FF2B5EF4-FFF2-40B4-BE49-F238E27FC236}">
                  <a16:creationId xmlns:a16="http://schemas.microsoft.com/office/drawing/2014/main" id="{A6A52A2A-B203-4DF6-A8E5-32F3DA508C1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dirty="0">
                <a:latin typeface="Fujitsu Infinity Pro" pitchFamily="2" charset="0"/>
              </a:endParaRPr>
            </a:p>
          </p:txBody>
        </p:sp>
        <p:sp>
          <p:nvSpPr>
            <p:cNvPr id="26" name="Freeform 37">
              <a:extLst>
                <a:ext uri="{FF2B5EF4-FFF2-40B4-BE49-F238E27FC236}">
                  <a16:creationId xmlns:a16="http://schemas.microsoft.com/office/drawing/2014/main" id="{C32AC473-23F8-4AF8-8376-81134B676DC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dirty="0">
                <a:latin typeface="Fujitsu Infinity Pro" pitchFamily="2" charset="0"/>
              </a:endParaRPr>
            </a:p>
          </p:txBody>
        </p:sp>
        <p:sp>
          <p:nvSpPr>
            <p:cNvPr id="27" name="Freeform 38">
              <a:extLst>
                <a:ext uri="{FF2B5EF4-FFF2-40B4-BE49-F238E27FC236}">
                  <a16:creationId xmlns:a16="http://schemas.microsoft.com/office/drawing/2014/main" id="{4BC9DFA7-0E9F-4DF7-AC72-8FB3DF4A93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dirty="0">
                <a:latin typeface="Fujitsu Infinity Pro" pitchFamily="2" charset="0"/>
              </a:endParaRPr>
            </a:p>
          </p:txBody>
        </p:sp>
        <p:sp>
          <p:nvSpPr>
            <p:cNvPr id="28" name="Freeform 39">
              <a:extLst>
                <a:ext uri="{FF2B5EF4-FFF2-40B4-BE49-F238E27FC236}">
                  <a16:creationId xmlns:a16="http://schemas.microsoft.com/office/drawing/2014/main" id="{D9672D78-55F1-4AC5-96E2-09302C0CB62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dirty="0">
                <a:latin typeface="Fujitsu Infinity Pro" pitchFamily="2" charset="0"/>
              </a:endParaRPr>
            </a:p>
          </p:txBody>
        </p:sp>
        <p:sp>
          <p:nvSpPr>
            <p:cNvPr id="29" name="Freeform 40">
              <a:extLst>
                <a:ext uri="{FF2B5EF4-FFF2-40B4-BE49-F238E27FC236}">
                  <a16:creationId xmlns:a16="http://schemas.microsoft.com/office/drawing/2014/main" id="{7546BD7E-56F2-465D-BF7B-3A4D61EE940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dirty="0">
                <a:latin typeface="Fujitsu Infinity Pro" pitchFamily="2" charset="0"/>
              </a:endParaRPr>
            </a:p>
          </p:txBody>
        </p:sp>
        <p:sp>
          <p:nvSpPr>
            <p:cNvPr id="30" name="Freeform 41">
              <a:extLst>
                <a:ext uri="{FF2B5EF4-FFF2-40B4-BE49-F238E27FC236}">
                  <a16:creationId xmlns:a16="http://schemas.microsoft.com/office/drawing/2014/main" id="{992FF7BC-2832-44E9-BE8D-1B35BD90DF3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dirty="0">
                <a:latin typeface="Fujitsu Infinity Pro" pitchFamily="2" charset="0"/>
              </a:endParaRPr>
            </a:p>
          </p:txBody>
        </p:sp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74B7AD41-2DE3-4237-8E32-35AD6DE4B750}"/>
              </a:ext>
            </a:extLst>
          </p:cNvPr>
          <p:cNvSpPr txBox="1">
            <a:spLocks/>
          </p:cNvSpPr>
          <p:nvPr userDrawn="1"/>
        </p:nvSpPr>
        <p:spPr>
          <a:xfrm>
            <a:off x="234260" y="4873770"/>
            <a:ext cx="655534" cy="151477"/>
          </a:xfrm>
          <a:prstGeom prst="roundRect">
            <a:avLst>
              <a:gd name="adj" fmla="val 50000"/>
            </a:avLst>
          </a:prstGeom>
          <a:ln>
            <a:solidFill>
              <a:schemeClr val="tx1"/>
            </a:solidFill>
          </a:ln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Fujitsu Infinity Pro" pitchFamily="2" charset="0"/>
              </a:rPr>
              <a:t>Fujitsu-Public</a:t>
            </a:r>
          </a:p>
        </p:txBody>
      </p:sp>
    </p:spTree>
    <p:extLst>
      <p:ext uri="{BB962C8B-B14F-4D97-AF65-F5344CB8AC3E}">
        <p14:creationId xmlns:p14="http://schemas.microsoft.com/office/powerpoint/2010/main" val="95271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</p:sldLayoutIdLst>
  <p:transition spd="slow"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1"/>
          </a:solidFill>
          <a:latin typeface="Fujitsu Infinity Pro Bold" pitchFamily="2" charset="0"/>
          <a:ea typeface="+mj-ea"/>
          <a:cs typeface="+mj-cs"/>
        </a:defRPr>
      </a:lvl1pPr>
    </p:titleStyle>
    <p:bodyStyle>
      <a:lvl1pPr marL="250825" indent="-250825" algn="l" defTabSz="685800" rtl="0" eaLnBrk="1" latinLnBrk="0" hangingPunct="1">
        <a:lnSpc>
          <a:spcPct val="90000"/>
        </a:lnSpc>
        <a:spcBef>
          <a:spcPts val="750"/>
        </a:spcBef>
        <a:buClr>
          <a:srgbClr val="FF8000"/>
        </a:buClr>
        <a:buSzPct val="120000"/>
        <a:buFont typeface="Arial" panose="020B0604020202020204" pitchFamily="34" charset="0"/>
        <a:buChar char="●"/>
        <a:defRPr sz="22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1pPr>
      <a:lvl2pPr marL="563563" indent="-220663" algn="l" defTabSz="685800" rtl="0" eaLnBrk="1" latinLnBrk="0" hangingPunct="1">
        <a:lnSpc>
          <a:spcPct val="90000"/>
        </a:lnSpc>
        <a:spcBef>
          <a:spcPts val="375"/>
        </a:spcBef>
        <a:buClr>
          <a:srgbClr val="FFE700"/>
        </a:buClr>
        <a:buSzPct val="120000"/>
        <a:buFont typeface="Arial" panose="020B0604020202020204" pitchFamily="34" charset="0"/>
        <a:buChar char="●"/>
        <a:defRPr sz="20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2pPr>
      <a:lvl3pPr marL="873125" indent="-187325" algn="l" defTabSz="685800" rtl="0" eaLnBrk="1" latinLnBrk="0" hangingPunct="1">
        <a:lnSpc>
          <a:spcPct val="90000"/>
        </a:lnSpc>
        <a:spcBef>
          <a:spcPts val="375"/>
        </a:spcBef>
        <a:buClr>
          <a:srgbClr val="3C3C3C"/>
        </a:buClr>
        <a:buSzPct val="120000"/>
        <a:buFont typeface="Arial" panose="020B0604020202020204" pitchFamily="34" charset="0"/>
        <a:buChar char="●"/>
        <a:defRPr sz="18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6D6E70"/>
        </a:buClr>
        <a:buSzPct val="120000"/>
        <a:buFont typeface="Arial" panose="020B0604020202020204" pitchFamily="34" charset="0"/>
        <a:buChar char="●"/>
        <a:defRPr sz="16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SzPct val="120000"/>
        <a:buFont typeface="Arial" panose="020B0604020202020204" pitchFamily="34" charset="0"/>
        <a:buChar char="●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1620" userDrawn="1">
          <p15:clr>
            <a:srgbClr val="F26B43"/>
          </p15:clr>
        </p15:guide>
        <p15:guide id="3" pos="146" userDrawn="1">
          <p15:clr>
            <a:srgbClr val="F26B43"/>
          </p15:clr>
        </p15:guide>
        <p15:guide id="4" pos="5618" userDrawn="1">
          <p15:clr>
            <a:srgbClr val="F26B43"/>
          </p15:clr>
        </p15:guide>
        <p15:guide id="5" orient="horz" pos="3095" userDrawn="1">
          <p15:clr>
            <a:srgbClr val="F26B43"/>
          </p15:clr>
        </p15:guide>
        <p15:guide id="6" orient="horz" pos="138" userDrawn="1">
          <p15:clr>
            <a:srgbClr val="F26B43"/>
          </p15:clr>
        </p15:guide>
        <p15:guide id="7" orient="horz" pos="2949" userDrawn="1">
          <p15:clr>
            <a:srgbClr val="F26B43"/>
          </p15:clr>
        </p15:guide>
        <p15:guide id="8" orient="horz" pos="580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7435" y="166200"/>
            <a:ext cx="7886700" cy="3877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81D5FB3D-36B5-40AB-8BB6-D26C959292D2}"/>
              </a:ext>
            </a:extLst>
          </p:cNvPr>
          <p:cNvSpPr txBox="1">
            <a:spLocks/>
          </p:cNvSpPr>
          <p:nvPr userDrawn="1"/>
        </p:nvSpPr>
        <p:spPr>
          <a:xfrm>
            <a:off x="4222750" y="4888449"/>
            <a:ext cx="69850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2F100A-FF7D-49F2-AD13-31D272279F77}" type="slidenum">
              <a:rPr lang="en-GB" smtClean="0">
                <a:latin typeface="Fujitsu Infinity Pro" pitchFamily="2" charset="0"/>
              </a:rPr>
              <a:pPr/>
              <a:t>‹#›</a:t>
            </a:fld>
            <a:endParaRPr lang="en-GB" dirty="0">
              <a:latin typeface="Fujitsu Infinity Pro" pitchFamily="2" charset="0"/>
            </a:endParaRP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8DDEC1A9-EFFB-45DD-90D7-F14D067F3E09}"/>
              </a:ext>
            </a:extLst>
          </p:cNvPr>
          <p:cNvSpPr txBox="1">
            <a:spLocks/>
          </p:cNvSpPr>
          <p:nvPr userDrawn="1"/>
        </p:nvSpPr>
        <p:spPr>
          <a:xfrm>
            <a:off x="5013325" y="489614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Fujitsu Infinity Pro" pitchFamily="2" charset="0"/>
              </a:rPr>
              <a:t>© FUJITSU 2021</a:t>
            </a:r>
          </a:p>
        </p:txBody>
      </p:sp>
      <p:pic>
        <p:nvPicPr>
          <p:cNvPr id="24" name="Picture 23" descr="A picture containing icon&#10;&#10;Description automatically generated">
            <a:extLst>
              <a:ext uri="{FF2B5EF4-FFF2-40B4-BE49-F238E27FC236}">
                <a16:creationId xmlns:a16="http://schemas.microsoft.com/office/drawing/2014/main" id="{CA8FFE63-B5D3-4D34-ACFF-C336C1DB41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64043" y="-14287"/>
            <a:ext cx="670272" cy="3374707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17D6757-CBC1-4732-8CBE-610CAE7A5140}"/>
              </a:ext>
            </a:extLst>
          </p:cNvPr>
          <p:cNvSpPr txBox="1">
            <a:spLocks/>
          </p:cNvSpPr>
          <p:nvPr userDrawn="1"/>
        </p:nvSpPr>
        <p:spPr>
          <a:xfrm>
            <a:off x="234260" y="4873770"/>
            <a:ext cx="655534" cy="151477"/>
          </a:xfrm>
          <a:prstGeom prst="roundRect">
            <a:avLst>
              <a:gd name="adj" fmla="val 50000"/>
            </a:avLst>
          </a:prstGeom>
          <a:ln>
            <a:solidFill>
              <a:schemeClr val="tx1"/>
            </a:solidFill>
          </a:ln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Fujitsu Infinity Pro" pitchFamily="2" charset="0"/>
              </a:rPr>
              <a:t>Fujitsu-Public</a:t>
            </a:r>
          </a:p>
        </p:txBody>
      </p:sp>
    </p:spTree>
    <p:extLst>
      <p:ext uri="{BB962C8B-B14F-4D97-AF65-F5344CB8AC3E}">
        <p14:creationId xmlns:p14="http://schemas.microsoft.com/office/powerpoint/2010/main" val="3742683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64" r:id="rId3"/>
    <p:sldLayoutId id="2147483765" r:id="rId4"/>
    <p:sldLayoutId id="2147483766" r:id="rId5"/>
    <p:sldLayoutId id="2147483767" r:id="rId6"/>
    <p:sldLayoutId id="2147483768" r:id="rId7"/>
  </p:sldLayoutIdLst>
  <p:transition spd="slow"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1"/>
          </a:solidFill>
          <a:latin typeface="Fujitsu Infinity Pro Bold" pitchFamily="2" charset="0"/>
          <a:ea typeface="+mj-ea"/>
          <a:cs typeface="+mj-cs"/>
        </a:defRPr>
      </a:lvl1pPr>
    </p:titleStyle>
    <p:bodyStyle>
      <a:lvl1pPr marL="250825" indent="-250825" algn="l" defTabSz="685800" rtl="0" eaLnBrk="1" latinLnBrk="0" hangingPunct="1">
        <a:lnSpc>
          <a:spcPct val="90000"/>
        </a:lnSpc>
        <a:spcBef>
          <a:spcPts val="750"/>
        </a:spcBef>
        <a:buSzPct val="120000"/>
        <a:buFont typeface="Arial" panose="020B0604020202020204" pitchFamily="34" charset="0"/>
        <a:buChar char="●"/>
        <a:defRPr sz="22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1pPr>
      <a:lvl2pPr marL="563563" indent="-220663" algn="l" defTabSz="685800" rtl="0" eaLnBrk="1" latinLnBrk="0" hangingPunct="1">
        <a:lnSpc>
          <a:spcPct val="90000"/>
        </a:lnSpc>
        <a:spcBef>
          <a:spcPts val="375"/>
        </a:spcBef>
        <a:buSzPct val="120000"/>
        <a:buFont typeface="Arial" panose="020B0604020202020204" pitchFamily="34" charset="0"/>
        <a:buChar char="●"/>
        <a:defRPr sz="20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2pPr>
      <a:lvl3pPr marL="873125" indent="-187325" algn="l" defTabSz="685800" rtl="0" eaLnBrk="1" latinLnBrk="0" hangingPunct="1">
        <a:lnSpc>
          <a:spcPct val="90000"/>
        </a:lnSpc>
        <a:spcBef>
          <a:spcPts val="375"/>
        </a:spcBef>
        <a:buSzPct val="120000"/>
        <a:buFont typeface="Arial" panose="020B0604020202020204" pitchFamily="34" charset="0"/>
        <a:buChar char="●"/>
        <a:defRPr sz="18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SzPct val="120000"/>
        <a:buFont typeface="Arial" panose="020B0604020202020204" pitchFamily="34" charset="0"/>
        <a:buChar char="●"/>
        <a:defRPr sz="16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SzPct val="120000"/>
        <a:buFont typeface="Arial" panose="020B0604020202020204" pitchFamily="34" charset="0"/>
        <a:buChar char="●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1620" userDrawn="1">
          <p15:clr>
            <a:srgbClr val="F26B43"/>
          </p15:clr>
        </p15:guide>
        <p15:guide id="3" pos="146" userDrawn="1">
          <p15:clr>
            <a:srgbClr val="F26B43"/>
          </p15:clr>
        </p15:guide>
        <p15:guide id="4" pos="5618" userDrawn="1">
          <p15:clr>
            <a:srgbClr val="F26B43"/>
          </p15:clr>
        </p15:guide>
        <p15:guide id="5" orient="horz" pos="3095" userDrawn="1">
          <p15:clr>
            <a:srgbClr val="F26B43"/>
          </p15:clr>
        </p15:guide>
        <p15:guide id="6" orient="horz" pos="138" userDrawn="1">
          <p15:clr>
            <a:srgbClr val="F26B43"/>
          </p15:clr>
        </p15:guide>
        <p15:guide id="7" orient="horz" pos="2949" userDrawn="1">
          <p15:clr>
            <a:srgbClr val="F26B43"/>
          </p15:clr>
        </p15:guide>
        <p15:guide id="8" orient="horz" pos="580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icon&#10;&#10;Description automatically generated">
            <a:extLst>
              <a:ext uri="{FF2B5EF4-FFF2-40B4-BE49-F238E27FC236}">
                <a16:creationId xmlns:a16="http://schemas.microsoft.com/office/drawing/2014/main" id="{CA8FFE63-B5D3-4D34-ACFF-C336C1DB41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64043" y="-14287"/>
            <a:ext cx="670272" cy="337470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93C956D-7DF6-4318-8209-4E8233593351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Fujitsu Infinity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167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</p:sldLayoutIdLst>
  <p:transition spd="slow"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1"/>
          </a:solidFill>
          <a:latin typeface="Fujitsu Infinity Pro Bold" pitchFamily="2" charset="0"/>
          <a:ea typeface="+mj-ea"/>
          <a:cs typeface="+mj-cs"/>
        </a:defRPr>
      </a:lvl1pPr>
    </p:titleStyle>
    <p:bodyStyle>
      <a:lvl1pPr marL="250825" indent="-250825" algn="l" defTabSz="685800" rtl="0" eaLnBrk="1" latinLnBrk="0" hangingPunct="1">
        <a:lnSpc>
          <a:spcPct val="90000"/>
        </a:lnSpc>
        <a:spcBef>
          <a:spcPts val="750"/>
        </a:spcBef>
        <a:buSzPct val="120000"/>
        <a:buFont typeface="Arial" panose="020B0604020202020204" pitchFamily="34" charset="0"/>
        <a:buChar char="●"/>
        <a:defRPr sz="22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1pPr>
      <a:lvl2pPr marL="563563" indent="-220663" algn="l" defTabSz="685800" rtl="0" eaLnBrk="1" latinLnBrk="0" hangingPunct="1">
        <a:lnSpc>
          <a:spcPct val="90000"/>
        </a:lnSpc>
        <a:spcBef>
          <a:spcPts val="375"/>
        </a:spcBef>
        <a:buSzPct val="120000"/>
        <a:buFont typeface="Arial" panose="020B0604020202020204" pitchFamily="34" charset="0"/>
        <a:buChar char="●"/>
        <a:defRPr sz="20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2pPr>
      <a:lvl3pPr marL="873125" indent="-187325" algn="l" defTabSz="685800" rtl="0" eaLnBrk="1" latinLnBrk="0" hangingPunct="1">
        <a:lnSpc>
          <a:spcPct val="90000"/>
        </a:lnSpc>
        <a:spcBef>
          <a:spcPts val="375"/>
        </a:spcBef>
        <a:buSzPct val="120000"/>
        <a:buFont typeface="Arial" panose="020B0604020202020204" pitchFamily="34" charset="0"/>
        <a:buChar char="●"/>
        <a:defRPr sz="18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SzPct val="120000"/>
        <a:buFont typeface="Arial" panose="020B0604020202020204" pitchFamily="34" charset="0"/>
        <a:buChar char="●"/>
        <a:defRPr sz="16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SzPct val="120000"/>
        <a:buFont typeface="Arial" panose="020B0604020202020204" pitchFamily="34" charset="0"/>
        <a:buChar char="●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1620" userDrawn="1">
          <p15:clr>
            <a:srgbClr val="F26B43"/>
          </p15:clr>
        </p15:guide>
        <p15:guide id="3" pos="146" userDrawn="1">
          <p15:clr>
            <a:srgbClr val="F26B43"/>
          </p15:clr>
        </p15:guide>
        <p15:guide id="4" pos="5618" userDrawn="1">
          <p15:clr>
            <a:srgbClr val="F26B43"/>
          </p15:clr>
        </p15:guide>
        <p15:guide id="5" orient="horz" pos="3095" userDrawn="1">
          <p15:clr>
            <a:srgbClr val="F26B43"/>
          </p15:clr>
        </p15:guide>
        <p15:guide id="6" orient="horz" pos="138" userDrawn="1">
          <p15:clr>
            <a:srgbClr val="F26B43"/>
          </p15:clr>
        </p15:guide>
        <p15:guide id="7" orient="horz" pos="2949" userDrawn="1">
          <p15:clr>
            <a:srgbClr val="F26B43"/>
          </p15:clr>
        </p15:guide>
        <p15:guide id="8" orient="horz" pos="5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71D841-CE89-4DBD-A65B-B0057B42C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5" y="312309"/>
            <a:ext cx="7564437" cy="332399"/>
          </a:xfrm>
        </p:spPr>
        <p:txBody>
          <a:bodyPr/>
          <a:lstStyle/>
          <a:p>
            <a:r>
              <a:rPr lang="en-US" dirty="0">
                <a:latin typeface="Fujitsu Infinity Pro Bold" panose="020B0604020202020204" charset="0"/>
              </a:rPr>
              <a:t>Structure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3240A5-236B-4127-94B3-61F34DC8B6AA}"/>
              </a:ext>
            </a:extLst>
          </p:cNvPr>
          <p:cNvSpPr txBox="1"/>
          <p:nvPr/>
        </p:nvSpPr>
        <p:spPr>
          <a:xfrm>
            <a:off x="1813182" y="1013727"/>
            <a:ext cx="11532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Main folder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761F88C-7ED2-47FB-9779-48E8BDC109E6}"/>
              </a:ext>
            </a:extLst>
          </p:cNvPr>
          <p:cNvSpPr txBox="1"/>
          <p:nvPr/>
        </p:nvSpPr>
        <p:spPr>
          <a:xfrm>
            <a:off x="1823007" y="1352944"/>
            <a:ext cx="11532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Sub folder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7111EB4-F5DE-4641-B357-97F67DDEF099}"/>
              </a:ext>
            </a:extLst>
          </p:cNvPr>
          <p:cNvGrpSpPr/>
          <p:nvPr/>
        </p:nvGrpSpPr>
        <p:grpSpPr>
          <a:xfrm>
            <a:off x="331113" y="974203"/>
            <a:ext cx="1416721" cy="332400"/>
            <a:chOff x="331113" y="974203"/>
            <a:chExt cx="1416721" cy="332400"/>
          </a:xfrm>
        </p:grpSpPr>
        <p:pic>
          <p:nvPicPr>
            <p:cNvPr id="1026" name="Picture 2" descr="Vector Folder Icon 439792 Vector Art at Vecteezy">
              <a:extLst>
                <a:ext uri="{FF2B5EF4-FFF2-40B4-BE49-F238E27FC236}">
                  <a16:creationId xmlns:a16="http://schemas.microsoft.com/office/drawing/2014/main" id="{27FAA662-6EF4-4EBC-8ED0-6D59338144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113" y="974203"/>
              <a:ext cx="332400" cy="33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3BB452C-C500-46BA-8747-FD270E58A333}"/>
                </a:ext>
              </a:extLst>
            </p:cNvPr>
            <p:cNvSpPr txBox="1"/>
            <p:nvPr/>
          </p:nvSpPr>
          <p:spPr>
            <a:xfrm>
              <a:off x="594609" y="986515"/>
              <a:ext cx="11532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Common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C26CBA2-3BDF-4CA7-B6AD-BFB590C5DCB0}"/>
              </a:ext>
            </a:extLst>
          </p:cNvPr>
          <p:cNvGrpSpPr/>
          <p:nvPr/>
        </p:nvGrpSpPr>
        <p:grpSpPr>
          <a:xfrm>
            <a:off x="663513" y="1316010"/>
            <a:ext cx="1416721" cy="332400"/>
            <a:chOff x="702468" y="1876111"/>
            <a:chExt cx="1416721" cy="332400"/>
          </a:xfrm>
        </p:grpSpPr>
        <p:pic>
          <p:nvPicPr>
            <p:cNvPr id="53" name="Picture 2" descr="Vector Folder Icon 439792 Vector Art at Vecteezy">
              <a:extLst>
                <a:ext uri="{FF2B5EF4-FFF2-40B4-BE49-F238E27FC236}">
                  <a16:creationId xmlns:a16="http://schemas.microsoft.com/office/drawing/2014/main" id="{A6A4A1E5-C671-44A0-A840-09D10F5257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468" y="1876111"/>
              <a:ext cx="332400" cy="33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FEF76B7-6F78-4C70-AD34-5FE176B74848}"/>
                </a:ext>
              </a:extLst>
            </p:cNvPr>
            <p:cNvSpPr txBox="1"/>
            <p:nvPr/>
          </p:nvSpPr>
          <p:spPr>
            <a:xfrm>
              <a:off x="965964" y="1888423"/>
              <a:ext cx="11532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Keywords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9A4261D-F00F-4386-A0FC-F06FE88B08BB}"/>
              </a:ext>
            </a:extLst>
          </p:cNvPr>
          <p:cNvGrpSpPr/>
          <p:nvPr/>
        </p:nvGrpSpPr>
        <p:grpSpPr>
          <a:xfrm>
            <a:off x="663513" y="1682440"/>
            <a:ext cx="1416721" cy="332400"/>
            <a:chOff x="702468" y="1876111"/>
            <a:chExt cx="1416721" cy="332400"/>
          </a:xfrm>
        </p:grpSpPr>
        <p:pic>
          <p:nvPicPr>
            <p:cNvPr id="60" name="Picture 2" descr="Vector Folder Icon 439792 Vector Art at Vecteezy">
              <a:extLst>
                <a:ext uri="{FF2B5EF4-FFF2-40B4-BE49-F238E27FC236}">
                  <a16:creationId xmlns:a16="http://schemas.microsoft.com/office/drawing/2014/main" id="{28550648-6564-4B23-BCB9-D2AFC5C4F8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468" y="1876111"/>
              <a:ext cx="332400" cy="33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18CFEA1-C8F6-44D0-95EF-425E0817C96A}"/>
                </a:ext>
              </a:extLst>
            </p:cNvPr>
            <p:cNvSpPr txBox="1"/>
            <p:nvPr/>
          </p:nvSpPr>
          <p:spPr>
            <a:xfrm>
              <a:off x="965964" y="1888423"/>
              <a:ext cx="11532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Variables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EE251E6-8BA1-483E-9DB3-78E4F1CA2068}"/>
              </a:ext>
            </a:extLst>
          </p:cNvPr>
          <p:cNvGrpSpPr/>
          <p:nvPr/>
        </p:nvGrpSpPr>
        <p:grpSpPr>
          <a:xfrm>
            <a:off x="663513" y="2028467"/>
            <a:ext cx="2586242" cy="552916"/>
            <a:chOff x="663513" y="1316010"/>
            <a:chExt cx="2586242" cy="552916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C3F296D-17E0-4E85-B560-3AAF0622C50F}"/>
                </a:ext>
              </a:extLst>
            </p:cNvPr>
            <p:cNvGrpSpPr/>
            <p:nvPr/>
          </p:nvGrpSpPr>
          <p:grpSpPr>
            <a:xfrm>
              <a:off x="663513" y="1316010"/>
              <a:ext cx="1416721" cy="332400"/>
              <a:chOff x="702468" y="1876111"/>
              <a:chExt cx="1416721" cy="332400"/>
            </a:xfrm>
          </p:grpSpPr>
          <p:pic>
            <p:nvPicPr>
              <p:cNvPr id="72" name="Picture 2" descr="Vector Folder Icon 439792 Vector Art at Vecteezy">
                <a:extLst>
                  <a:ext uri="{FF2B5EF4-FFF2-40B4-BE49-F238E27FC236}">
                    <a16:creationId xmlns:a16="http://schemas.microsoft.com/office/drawing/2014/main" id="{DC32C477-9C16-489D-A890-EEC35F194C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2468" y="1876111"/>
                <a:ext cx="332400" cy="33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FCED31A-94AC-4593-BA6E-E2CEB2E95446}"/>
                  </a:ext>
                </a:extLst>
              </p:cNvPr>
              <p:cNvSpPr txBox="1"/>
              <p:nvPr/>
            </p:nvSpPr>
            <p:spPr>
              <a:xfrm>
                <a:off x="965964" y="1888423"/>
                <a:ext cx="1153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Repositories</a:t>
                </a:r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7062228-61B1-4366-995D-2CE40129B38F}"/>
                </a:ext>
              </a:extLst>
            </p:cNvPr>
            <p:cNvSpPr txBox="1"/>
            <p:nvPr/>
          </p:nvSpPr>
          <p:spPr>
            <a:xfrm>
              <a:off x="927009" y="1561149"/>
              <a:ext cx="23227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CommonRepositories.robot</a:t>
              </a:r>
              <a:endParaRPr lang="en-US" sz="1400" dirty="0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56FC25F-C8D9-4AD8-90FE-FF5C81FA459F}"/>
              </a:ext>
            </a:extLst>
          </p:cNvPr>
          <p:cNvGrpSpPr/>
          <p:nvPr/>
        </p:nvGrpSpPr>
        <p:grpSpPr>
          <a:xfrm>
            <a:off x="663513" y="2515749"/>
            <a:ext cx="2083785" cy="577539"/>
            <a:chOff x="672917" y="2393247"/>
            <a:chExt cx="2083785" cy="577539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14738741-F0FA-4F1E-B1C8-2D813B40DBF0}"/>
                </a:ext>
              </a:extLst>
            </p:cNvPr>
            <p:cNvGrpSpPr/>
            <p:nvPr/>
          </p:nvGrpSpPr>
          <p:grpSpPr>
            <a:xfrm>
              <a:off x="672917" y="2393247"/>
              <a:ext cx="1416721" cy="332400"/>
              <a:chOff x="702468" y="1876111"/>
              <a:chExt cx="1416721" cy="332400"/>
            </a:xfrm>
          </p:grpSpPr>
          <p:pic>
            <p:nvPicPr>
              <p:cNvPr id="77" name="Picture 2" descr="Vector Folder Icon 439792 Vector Art at Vecteezy">
                <a:extLst>
                  <a:ext uri="{FF2B5EF4-FFF2-40B4-BE49-F238E27FC236}">
                    <a16:creationId xmlns:a16="http://schemas.microsoft.com/office/drawing/2014/main" id="{388D80A5-31B6-421E-8DB6-477FCC7722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2468" y="1876111"/>
                <a:ext cx="332400" cy="33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05D6658-039B-4995-83DC-9CFE9FB2AF3C}"/>
                  </a:ext>
                </a:extLst>
              </p:cNvPr>
              <p:cNvSpPr txBox="1"/>
              <p:nvPr/>
            </p:nvSpPr>
            <p:spPr>
              <a:xfrm>
                <a:off x="965964" y="1888423"/>
                <a:ext cx="1153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/>
                  <a:t>TestCases</a:t>
                </a:r>
                <a:endParaRPr lang="en-US" sz="1400" dirty="0"/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A8C9B10-59BC-49D5-95E4-02601E4ED1B2}"/>
                </a:ext>
              </a:extLst>
            </p:cNvPr>
            <p:cNvSpPr txBox="1"/>
            <p:nvPr/>
          </p:nvSpPr>
          <p:spPr>
            <a:xfrm>
              <a:off x="927009" y="2663009"/>
              <a:ext cx="18296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&lt;</a:t>
              </a:r>
              <a:r>
                <a:rPr lang="en-US" sz="1400" dirty="0" err="1"/>
                <a:t>ID_TestCaseName</a:t>
              </a:r>
              <a:r>
                <a:rPr lang="en-US" sz="1400" dirty="0"/>
                <a:t>&gt;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292BC88-DBD3-421F-ADB8-F54AF8999015}"/>
              </a:ext>
            </a:extLst>
          </p:cNvPr>
          <p:cNvGrpSpPr/>
          <p:nvPr/>
        </p:nvGrpSpPr>
        <p:grpSpPr>
          <a:xfrm>
            <a:off x="670075" y="3615683"/>
            <a:ext cx="1416721" cy="332400"/>
            <a:chOff x="702468" y="1876111"/>
            <a:chExt cx="1416721" cy="332400"/>
          </a:xfrm>
        </p:grpSpPr>
        <p:pic>
          <p:nvPicPr>
            <p:cNvPr id="82" name="Picture 2" descr="Vector Folder Icon 439792 Vector Art at Vecteezy">
              <a:extLst>
                <a:ext uri="{FF2B5EF4-FFF2-40B4-BE49-F238E27FC236}">
                  <a16:creationId xmlns:a16="http://schemas.microsoft.com/office/drawing/2014/main" id="{2DB3BC0A-8A2D-4B6E-AE61-837A60CFA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468" y="1876111"/>
              <a:ext cx="332400" cy="33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8E40E89-3481-49D3-A1FA-89EC7685D033}"/>
                </a:ext>
              </a:extLst>
            </p:cNvPr>
            <p:cNvSpPr txBox="1"/>
            <p:nvPr/>
          </p:nvSpPr>
          <p:spPr>
            <a:xfrm>
              <a:off x="965964" y="1888423"/>
              <a:ext cx="11532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TestResult</a:t>
              </a:r>
              <a:endParaRPr lang="en-US" sz="1400" dirty="0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7A69409-525E-4FCB-9D68-1F6A7EAEA560}"/>
              </a:ext>
            </a:extLst>
          </p:cNvPr>
          <p:cNvGrpSpPr/>
          <p:nvPr/>
        </p:nvGrpSpPr>
        <p:grpSpPr>
          <a:xfrm>
            <a:off x="663513" y="3050456"/>
            <a:ext cx="1416721" cy="565227"/>
            <a:chOff x="672917" y="3162691"/>
            <a:chExt cx="1416721" cy="565227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D14905EA-6365-4DD3-AAFA-5BA4BD26FFD9}"/>
                </a:ext>
              </a:extLst>
            </p:cNvPr>
            <p:cNvGrpSpPr/>
            <p:nvPr/>
          </p:nvGrpSpPr>
          <p:grpSpPr>
            <a:xfrm>
              <a:off x="672917" y="3162691"/>
              <a:ext cx="1416721" cy="332400"/>
              <a:chOff x="702468" y="1876111"/>
              <a:chExt cx="1416721" cy="332400"/>
            </a:xfrm>
          </p:grpSpPr>
          <p:pic>
            <p:nvPicPr>
              <p:cNvPr id="87" name="Picture 2" descr="Vector Folder Icon 439792 Vector Art at Vecteezy">
                <a:extLst>
                  <a:ext uri="{FF2B5EF4-FFF2-40B4-BE49-F238E27FC236}">
                    <a16:creationId xmlns:a16="http://schemas.microsoft.com/office/drawing/2014/main" id="{735CB58F-C149-4DA3-9D65-E6266EA336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2468" y="1876111"/>
                <a:ext cx="332400" cy="33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38ABA3A-623F-4687-82CC-C305893772B3}"/>
                  </a:ext>
                </a:extLst>
              </p:cNvPr>
              <p:cNvSpPr txBox="1"/>
              <p:nvPr/>
            </p:nvSpPr>
            <p:spPr>
              <a:xfrm>
                <a:off x="965964" y="1888423"/>
                <a:ext cx="1153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/>
                  <a:t>TestData</a:t>
                </a:r>
                <a:endParaRPr lang="en-US" sz="1400" dirty="0"/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56BCA88-A5CB-4C28-B4D9-9222423950D6}"/>
                </a:ext>
              </a:extLst>
            </p:cNvPr>
            <p:cNvSpPr txBox="1"/>
            <p:nvPr/>
          </p:nvSpPr>
          <p:spPr>
            <a:xfrm>
              <a:off x="927009" y="3420141"/>
              <a:ext cx="11532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InputFiles</a:t>
              </a:r>
              <a:endParaRPr lang="en-US" sz="1400" dirty="0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57531806-3CDE-48B3-BCB7-362F4127D3F6}"/>
              </a:ext>
            </a:extLst>
          </p:cNvPr>
          <p:cNvSpPr txBox="1"/>
          <p:nvPr/>
        </p:nvSpPr>
        <p:spPr>
          <a:xfrm>
            <a:off x="3215899" y="3551050"/>
            <a:ext cx="5413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User4Test.xlsx:   Maker, </a:t>
            </a:r>
            <a:r>
              <a:rPr lang="en-US" sz="1200" dirty="0" err="1">
                <a:solidFill>
                  <a:srgbClr val="0070C0"/>
                </a:solidFill>
              </a:rPr>
              <a:t>MakerPwd</a:t>
            </a:r>
            <a:r>
              <a:rPr lang="en-US" sz="1200" dirty="0">
                <a:solidFill>
                  <a:srgbClr val="0070C0"/>
                </a:solidFill>
              </a:rPr>
              <a:t>, Checker, </a:t>
            </a:r>
            <a:r>
              <a:rPr lang="en-US" sz="1200" dirty="0" err="1">
                <a:solidFill>
                  <a:srgbClr val="0070C0"/>
                </a:solidFill>
              </a:rPr>
              <a:t>CheckerPwd</a:t>
            </a:r>
            <a:r>
              <a:rPr lang="en-US" sz="1200" dirty="0">
                <a:solidFill>
                  <a:srgbClr val="0070C0"/>
                </a:solidFill>
              </a:rPr>
              <a:t>, Approver, </a:t>
            </a:r>
            <a:r>
              <a:rPr lang="en-US" sz="1200" dirty="0" err="1">
                <a:solidFill>
                  <a:srgbClr val="0070C0"/>
                </a:solidFill>
              </a:rPr>
              <a:t>ApproverPwd</a:t>
            </a:r>
            <a:endParaRPr lang="en-US" sz="1200" dirty="0">
              <a:solidFill>
                <a:srgbClr val="0070C0"/>
              </a:solidFill>
            </a:endParaRPr>
          </a:p>
          <a:p>
            <a:r>
              <a:rPr lang="en-US" sz="1200" dirty="0">
                <a:solidFill>
                  <a:srgbClr val="0070C0"/>
                </a:solidFill>
              </a:rPr>
              <a:t>Path2Test.xlsx:   Upload path, download path 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E1BC60B-6707-4F5E-9A38-FBEC8DD747AD}"/>
              </a:ext>
            </a:extLst>
          </p:cNvPr>
          <p:cNvSpPr txBox="1"/>
          <p:nvPr/>
        </p:nvSpPr>
        <p:spPr>
          <a:xfrm>
            <a:off x="3187700" y="2196885"/>
            <a:ext cx="54130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200" dirty="0">
                <a:solidFill>
                  <a:srgbClr val="0070C0"/>
                </a:solidFill>
              </a:rPr>
              <a:t>เช่น ชื่อ </a:t>
            </a:r>
            <a:r>
              <a:rPr lang="en-US" sz="1200" dirty="0" err="1">
                <a:solidFill>
                  <a:srgbClr val="0070C0"/>
                </a:solidFill>
              </a:rPr>
              <a:t>mainmenu</a:t>
            </a:r>
            <a:r>
              <a:rPr lang="en-US" sz="1200" dirty="0">
                <a:solidFill>
                  <a:srgbClr val="0070C0"/>
                </a:solidFill>
              </a:rPr>
              <a:t>, submenu, </a:t>
            </a:r>
            <a:r>
              <a:rPr lang="th-TH" sz="1200" dirty="0">
                <a:solidFill>
                  <a:srgbClr val="0070C0"/>
                </a:solidFill>
              </a:rPr>
              <a:t>ชื่อปุ่ม, </a:t>
            </a:r>
            <a:r>
              <a:rPr lang="en-US" sz="1200" dirty="0">
                <a:solidFill>
                  <a:srgbClr val="0070C0"/>
                </a:solidFill>
              </a:rPr>
              <a:t>filed, icon </a:t>
            </a:r>
            <a:r>
              <a:rPr lang="th-TH" sz="1200" dirty="0">
                <a:solidFill>
                  <a:srgbClr val="0070C0"/>
                </a:solidFill>
              </a:rPr>
              <a:t>พิเศษ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5142BB1-C374-4BBA-A71F-59E30DDD2998}"/>
              </a:ext>
            </a:extLst>
          </p:cNvPr>
          <p:cNvSpPr txBox="1"/>
          <p:nvPr/>
        </p:nvSpPr>
        <p:spPr>
          <a:xfrm>
            <a:off x="594609" y="3989765"/>
            <a:ext cx="1829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Resources.robot</a:t>
            </a:r>
            <a:endParaRPr lang="en-US" sz="14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DF9E5FA-AA7E-4EDC-92F4-33FE1847F94F}"/>
              </a:ext>
            </a:extLst>
          </p:cNvPr>
          <p:cNvSpPr txBox="1"/>
          <p:nvPr/>
        </p:nvSpPr>
        <p:spPr>
          <a:xfrm>
            <a:off x="1931179" y="4001133"/>
            <a:ext cx="54130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200" dirty="0">
                <a:solidFill>
                  <a:srgbClr val="0070C0"/>
                </a:solidFill>
              </a:rPr>
              <a:t>รวมรายการ </a:t>
            </a:r>
            <a:r>
              <a:rPr lang="en-US" sz="1200" dirty="0">
                <a:solidFill>
                  <a:srgbClr val="0070C0"/>
                </a:solidFill>
              </a:rPr>
              <a:t>common variables  </a:t>
            </a:r>
            <a:r>
              <a:rPr lang="th-TH" sz="1200" dirty="0">
                <a:solidFill>
                  <a:srgbClr val="0070C0"/>
                </a:solidFill>
              </a:rPr>
              <a:t>จะได้ </a:t>
            </a:r>
            <a:r>
              <a:rPr lang="en-US" sz="1200" dirty="0">
                <a:solidFill>
                  <a:srgbClr val="0070C0"/>
                </a:solidFill>
              </a:rPr>
              <a:t>include </a:t>
            </a:r>
            <a:r>
              <a:rPr lang="th-TH" sz="1200" dirty="0">
                <a:solidFill>
                  <a:srgbClr val="0070C0"/>
                </a:solidFill>
              </a:rPr>
              <a:t>ทีเดียว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20F0240-2CC4-4F22-B6D4-9600849219A6}"/>
              </a:ext>
            </a:extLst>
          </p:cNvPr>
          <p:cNvSpPr txBox="1"/>
          <p:nvPr/>
        </p:nvSpPr>
        <p:spPr>
          <a:xfrm>
            <a:off x="3187700" y="2800899"/>
            <a:ext cx="54130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200" dirty="0">
                <a:solidFill>
                  <a:srgbClr val="0070C0"/>
                </a:solidFill>
              </a:rPr>
              <a:t>แตก </a:t>
            </a:r>
            <a:r>
              <a:rPr lang="en-US" sz="1200" dirty="0">
                <a:solidFill>
                  <a:srgbClr val="0070C0"/>
                </a:solidFill>
              </a:rPr>
              <a:t>folder </a:t>
            </a:r>
            <a:r>
              <a:rPr lang="th-TH" sz="1200" dirty="0">
                <a:solidFill>
                  <a:srgbClr val="0070C0"/>
                </a:solidFill>
              </a:rPr>
              <a:t>ตาม </a:t>
            </a:r>
            <a:r>
              <a:rPr lang="en-US" sz="1200" dirty="0">
                <a:solidFill>
                  <a:srgbClr val="0070C0"/>
                </a:solidFill>
              </a:rPr>
              <a:t>id </a:t>
            </a:r>
            <a:r>
              <a:rPr lang="th-TH" sz="1200" dirty="0">
                <a:solidFill>
                  <a:srgbClr val="0070C0"/>
                </a:solidFill>
              </a:rPr>
              <a:t>ให้หน่อย</a:t>
            </a:r>
            <a:r>
              <a:rPr lang="en-US" sz="1200" dirty="0">
                <a:solidFill>
                  <a:srgbClr val="0070C0"/>
                </a:solidFill>
              </a:rPr>
              <a:t>  01_OTT, 02_ITT, 03_IB, 04_Reconcile, 05_Streamline</a:t>
            </a:r>
          </a:p>
        </p:txBody>
      </p:sp>
    </p:spTree>
    <p:extLst>
      <p:ext uri="{BB962C8B-B14F-4D97-AF65-F5344CB8AC3E}">
        <p14:creationId xmlns:p14="http://schemas.microsoft.com/office/powerpoint/2010/main" val="1529445218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71D841-CE89-4DBD-A65B-B0057B42C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5" y="312309"/>
            <a:ext cx="7564437" cy="332399"/>
          </a:xfrm>
        </p:spPr>
        <p:txBody>
          <a:bodyPr/>
          <a:lstStyle/>
          <a:p>
            <a:r>
              <a:rPr lang="en-US" dirty="0">
                <a:latin typeface="Fujitsu Infinity Pro Bold" panose="020B0604020202020204" charset="0"/>
              </a:rPr>
              <a:t>Structure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7111EB4-F5DE-4641-B357-97F67DDEF099}"/>
              </a:ext>
            </a:extLst>
          </p:cNvPr>
          <p:cNvGrpSpPr/>
          <p:nvPr/>
        </p:nvGrpSpPr>
        <p:grpSpPr>
          <a:xfrm>
            <a:off x="331113" y="974203"/>
            <a:ext cx="1416721" cy="332400"/>
            <a:chOff x="331113" y="974203"/>
            <a:chExt cx="1416721" cy="332400"/>
          </a:xfrm>
        </p:grpSpPr>
        <p:pic>
          <p:nvPicPr>
            <p:cNvPr id="1026" name="Picture 2" descr="Vector Folder Icon 439792 Vector Art at Vecteezy">
              <a:extLst>
                <a:ext uri="{FF2B5EF4-FFF2-40B4-BE49-F238E27FC236}">
                  <a16:creationId xmlns:a16="http://schemas.microsoft.com/office/drawing/2014/main" id="{27FAA662-6EF4-4EBC-8ED0-6D59338144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113" y="974203"/>
              <a:ext cx="332400" cy="33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3BB452C-C500-46BA-8747-FD270E58A333}"/>
                </a:ext>
              </a:extLst>
            </p:cNvPr>
            <p:cNvSpPr txBox="1"/>
            <p:nvPr/>
          </p:nvSpPr>
          <p:spPr>
            <a:xfrm>
              <a:off x="594609" y="986515"/>
              <a:ext cx="11532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Common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C26CBA2-3BDF-4CA7-B6AD-BFB590C5DCB0}"/>
              </a:ext>
            </a:extLst>
          </p:cNvPr>
          <p:cNvGrpSpPr/>
          <p:nvPr/>
        </p:nvGrpSpPr>
        <p:grpSpPr>
          <a:xfrm>
            <a:off x="663513" y="1316010"/>
            <a:ext cx="1416721" cy="332400"/>
            <a:chOff x="702468" y="1876111"/>
            <a:chExt cx="1416721" cy="332400"/>
          </a:xfrm>
        </p:grpSpPr>
        <p:pic>
          <p:nvPicPr>
            <p:cNvPr id="53" name="Picture 2" descr="Vector Folder Icon 439792 Vector Art at Vecteezy">
              <a:extLst>
                <a:ext uri="{FF2B5EF4-FFF2-40B4-BE49-F238E27FC236}">
                  <a16:creationId xmlns:a16="http://schemas.microsoft.com/office/drawing/2014/main" id="{A6A4A1E5-C671-44A0-A840-09D10F5257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468" y="1876111"/>
              <a:ext cx="332400" cy="33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FEF76B7-6F78-4C70-AD34-5FE176B74848}"/>
                </a:ext>
              </a:extLst>
            </p:cNvPr>
            <p:cNvSpPr txBox="1"/>
            <p:nvPr/>
          </p:nvSpPr>
          <p:spPr>
            <a:xfrm>
              <a:off x="965964" y="1888423"/>
              <a:ext cx="11532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Keywords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105B685C-478F-4CF6-9500-FE92BFC0D321}"/>
              </a:ext>
            </a:extLst>
          </p:cNvPr>
          <p:cNvSpPr txBox="1"/>
          <p:nvPr/>
        </p:nvSpPr>
        <p:spPr>
          <a:xfrm>
            <a:off x="927008" y="1636099"/>
            <a:ext cx="3060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CommonKeywords</a:t>
            </a:r>
            <a:endParaRPr lang="en-US" sz="1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C6D0F77-9AA0-4C34-8CBF-234C4774D4DD}"/>
              </a:ext>
            </a:extLst>
          </p:cNvPr>
          <p:cNvSpPr txBox="1"/>
          <p:nvPr/>
        </p:nvSpPr>
        <p:spPr>
          <a:xfrm>
            <a:off x="1171221" y="1943876"/>
            <a:ext cx="638382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Login</a:t>
            </a:r>
          </a:p>
          <a:p>
            <a:r>
              <a:rPr lang="en-US" sz="1400" dirty="0"/>
              <a:t>Logout</a:t>
            </a:r>
          </a:p>
          <a:p>
            <a:r>
              <a:rPr lang="en-US" sz="1400" dirty="0"/>
              <a:t>Select Menu</a:t>
            </a:r>
          </a:p>
          <a:p>
            <a:r>
              <a:rPr lang="en-US" sz="1400" dirty="0"/>
              <a:t>Read excel</a:t>
            </a:r>
          </a:p>
          <a:p>
            <a:r>
              <a:rPr lang="en-US" sz="1400" dirty="0"/>
              <a:t>Move file</a:t>
            </a:r>
          </a:p>
          <a:p>
            <a:r>
              <a:rPr lang="en-US" sz="1400" dirty="0"/>
              <a:t>Wait Element and Input Text</a:t>
            </a:r>
          </a:p>
          <a:p>
            <a:r>
              <a:rPr lang="en-US" sz="1400" dirty="0"/>
              <a:t>Wait Element and Click Element</a:t>
            </a:r>
          </a:p>
          <a:p>
            <a:r>
              <a:rPr lang="en-US" sz="1400" dirty="0"/>
              <a:t>Wait Element and Get Text</a:t>
            </a:r>
          </a:p>
          <a:p>
            <a:r>
              <a:rPr lang="en-US" sz="1400" dirty="0"/>
              <a:t>Select Dropdown list</a:t>
            </a:r>
          </a:p>
          <a:p>
            <a:r>
              <a:rPr lang="en-US" sz="1400" dirty="0"/>
              <a:t>Select Dropdown Search</a:t>
            </a:r>
          </a:p>
          <a:p>
            <a:r>
              <a:rPr lang="en-US" sz="1400" i="1" dirty="0" err="1">
                <a:solidFill>
                  <a:srgbClr val="0070C0"/>
                </a:solidFill>
              </a:rPr>
              <a:t>AllertMessageexpectation</a:t>
            </a:r>
            <a:r>
              <a:rPr lang="en-US" sz="1400" i="1" dirty="0">
                <a:solidFill>
                  <a:srgbClr val="0070C0"/>
                </a:solidFill>
              </a:rPr>
              <a:t>  </a:t>
            </a:r>
            <a:r>
              <a:rPr lang="en-US" sz="1400" i="1" dirty="0" err="1">
                <a:solidFill>
                  <a:srgbClr val="0070C0"/>
                </a:solidFill>
              </a:rPr>
              <a:t>eg.</a:t>
            </a:r>
            <a:r>
              <a:rPr lang="en-US" sz="1400" i="1" dirty="0">
                <a:solidFill>
                  <a:srgbClr val="0070C0"/>
                </a:solidFill>
              </a:rPr>
              <a:t> </a:t>
            </a:r>
            <a:r>
              <a:rPr lang="en-US" sz="1400" dirty="0" err="1"/>
              <a:t>AlertMandatoryAddress</a:t>
            </a:r>
            <a:endParaRPr lang="en-US" sz="1400" dirty="0"/>
          </a:p>
          <a:p>
            <a:r>
              <a:rPr lang="en-US" sz="1400" i="1" dirty="0" err="1">
                <a:solidFill>
                  <a:srgbClr val="0070C0"/>
                </a:solidFill>
              </a:rPr>
              <a:t>ErrorMessageexpectation</a:t>
            </a:r>
            <a:endParaRPr lang="en-US" sz="1400" i="1" dirty="0">
              <a:solidFill>
                <a:srgbClr val="0070C0"/>
              </a:solidFill>
            </a:endParaRPr>
          </a:p>
          <a:p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4603766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71D841-CE89-4DBD-A65B-B0057B42C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5" y="312309"/>
            <a:ext cx="7564437" cy="332399"/>
          </a:xfrm>
        </p:spPr>
        <p:txBody>
          <a:bodyPr/>
          <a:lstStyle/>
          <a:p>
            <a:r>
              <a:rPr lang="en-US" dirty="0">
                <a:latin typeface="Fujitsu Infinity Pro Bold" panose="020B0604020202020204" charset="0"/>
              </a:rPr>
              <a:t>Structure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7111EB4-F5DE-4641-B357-97F67DDEF099}"/>
              </a:ext>
            </a:extLst>
          </p:cNvPr>
          <p:cNvGrpSpPr/>
          <p:nvPr/>
        </p:nvGrpSpPr>
        <p:grpSpPr>
          <a:xfrm>
            <a:off x="331113" y="816808"/>
            <a:ext cx="1416721" cy="332400"/>
            <a:chOff x="331113" y="974203"/>
            <a:chExt cx="1416721" cy="332400"/>
          </a:xfrm>
        </p:grpSpPr>
        <p:pic>
          <p:nvPicPr>
            <p:cNvPr id="1026" name="Picture 2" descr="Vector Folder Icon 439792 Vector Art at Vecteezy">
              <a:extLst>
                <a:ext uri="{FF2B5EF4-FFF2-40B4-BE49-F238E27FC236}">
                  <a16:creationId xmlns:a16="http://schemas.microsoft.com/office/drawing/2014/main" id="{27FAA662-6EF4-4EBC-8ED0-6D59338144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113" y="974203"/>
              <a:ext cx="332400" cy="33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3BB452C-C500-46BA-8747-FD270E58A333}"/>
                </a:ext>
              </a:extLst>
            </p:cNvPr>
            <p:cNvSpPr txBox="1"/>
            <p:nvPr/>
          </p:nvSpPr>
          <p:spPr>
            <a:xfrm>
              <a:off x="594609" y="986515"/>
              <a:ext cx="11532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Common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9A4261D-F00F-4386-A0FC-F06FE88B08BB}"/>
              </a:ext>
            </a:extLst>
          </p:cNvPr>
          <p:cNvGrpSpPr/>
          <p:nvPr/>
        </p:nvGrpSpPr>
        <p:grpSpPr>
          <a:xfrm>
            <a:off x="644287" y="1158615"/>
            <a:ext cx="1416721" cy="332400"/>
            <a:chOff x="702468" y="1876111"/>
            <a:chExt cx="1416721" cy="332400"/>
          </a:xfrm>
        </p:grpSpPr>
        <p:pic>
          <p:nvPicPr>
            <p:cNvPr id="60" name="Picture 2" descr="Vector Folder Icon 439792 Vector Art at Vecteezy">
              <a:extLst>
                <a:ext uri="{FF2B5EF4-FFF2-40B4-BE49-F238E27FC236}">
                  <a16:creationId xmlns:a16="http://schemas.microsoft.com/office/drawing/2014/main" id="{28550648-6564-4B23-BCB9-D2AFC5C4F8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468" y="1876111"/>
              <a:ext cx="332400" cy="33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18CFEA1-C8F6-44D0-95EF-425E0817C96A}"/>
                </a:ext>
              </a:extLst>
            </p:cNvPr>
            <p:cNvSpPr txBox="1"/>
            <p:nvPr/>
          </p:nvSpPr>
          <p:spPr>
            <a:xfrm>
              <a:off x="965964" y="1888423"/>
              <a:ext cx="11532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Variables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F5539A2F-CC4D-4C27-B670-AB0221B38E2C}"/>
              </a:ext>
            </a:extLst>
          </p:cNvPr>
          <p:cNvSpPr txBox="1"/>
          <p:nvPr/>
        </p:nvSpPr>
        <p:spPr>
          <a:xfrm>
            <a:off x="907783" y="1503327"/>
            <a:ext cx="3060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CommonVariables</a:t>
            </a:r>
            <a:endParaRPr lang="en-US" sz="1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3ED7B1D-05D1-40EC-8E71-268DAEFA5E3E}"/>
              </a:ext>
            </a:extLst>
          </p:cNvPr>
          <p:cNvSpPr txBox="1"/>
          <p:nvPr/>
        </p:nvSpPr>
        <p:spPr>
          <a:xfrm>
            <a:off x="1294401" y="1786481"/>
            <a:ext cx="30603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User Login</a:t>
            </a:r>
          </a:p>
          <a:p>
            <a:r>
              <a:rPr lang="en-US" sz="1400" dirty="0"/>
              <a:t>Environment</a:t>
            </a:r>
          </a:p>
          <a:p>
            <a:endParaRPr lang="en-US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2A709C-67AC-4B98-8EB0-219EE5AF7AD1}"/>
              </a:ext>
            </a:extLst>
          </p:cNvPr>
          <p:cNvSpPr/>
          <p:nvPr/>
        </p:nvSpPr>
        <p:spPr>
          <a:xfrm>
            <a:off x="907783" y="2263535"/>
            <a:ext cx="306037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Address</a:t>
            </a:r>
          </a:p>
          <a:p>
            <a:r>
              <a:rPr lang="en-US" sz="1400" dirty="0"/>
              <a:t>	Street </a:t>
            </a:r>
            <a:r>
              <a:rPr lang="en-US" sz="1400" dirty="0" err="1"/>
              <a:t>Name_StrtNm</a:t>
            </a:r>
            <a:endParaRPr lang="en-US" sz="1400" dirty="0"/>
          </a:p>
          <a:p>
            <a:r>
              <a:rPr lang="en-US" sz="1400" dirty="0"/>
              <a:t>	Building Number _</a:t>
            </a:r>
            <a:r>
              <a:rPr lang="en-US" sz="1400" dirty="0" err="1"/>
              <a:t>BldgNb</a:t>
            </a:r>
            <a:endParaRPr lang="en-US" sz="1400" dirty="0"/>
          </a:p>
          <a:p>
            <a:r>
              <a:rPr lang="en-US" sz="1400" dirty="0"/>
              <a:t>	Building Name _</a:t>
            </a:r>
            <a:r>
              <a:rPr lang="en-US" sz="1400" dirty="0" err="1"/>
              <a:t>BldgNm</a:t>
            </a:r>
            <a:endParaRPr lang="en-US" sz="1400" dirty="0"/>
          </a:p>
          <a:p>
            <a:r>
              <a:rPr lang="en-US" sz="1400" dirty="0"/>
              <a:t>	Floor _</a:t>
            </a:r>
            <a:r>
              <a:rPr lang="en-US" sz="1400" dirty="0" err="1"/>
              <a:t>Flr</a:t>
            </a:r>
            <a:endParaRPr lang="en-US" sz="1400" dirty="0"/>
          </a:p>
          <a:p>
            <a:r>
              <a:rPr lang="en-US" sz="1400" dirty="0"/>
              <a:t>	Post Box _</a:t>
            </a:r>
            <a:r>
              <a:rPr lang="en-US" sz="1400" dirty="0" err="1"/>
              <a:t>PstBx</a:t>
            </a:r>
            <a:endParaRPr lang="en-US" sz="1400" dirty="0"/>
          </a:p>
          <a:p>
            <a:r>
              <a:rPr lang="en-US" sz="1400" dirty="0"/>
              <a:t>	Department _Dept</a:t>
            </a:r>
          </a:p>
          <a:p>
            <a:r>
              <a:rPr lang="en-US" sz="1400" dirty="0"/>
              <a:t>	Sub Department _</a:t>
            </a:r>
            <a:r>
              <a:rPr lang="en-US" sz="1400" dirty="0" err="1"/>
              <a:t>SubDept</a:t>
            </a:r>
            <a:endParaRPr lang="en-US" sz="1400" dirty="0"/>
          </a:p>
          <a:p>
            <a:r>
              <a:rPr lang="en-US" sz="1400" dirty="0"/>
              <a:t>	Room _Room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9EE715-142D-49D0-B518-41423F566BDA}"/>
              </a:ext>
            </a:extLst>
          </p:cNvPr>
          <p:cNvSpPr/>
          <p:nvPr/>
        </p:nvSpPr>
        <p:spPr>
          <a:xfrm>
            <a:off x="3958542" y="2525145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Post Code _</a:t>
            </a:r>
            <a:r>
              <a:rPr lang="en-US" sz="1400" dirty="0" err="1"/>
              <a:t>PstCd</a:t>
            </a:r>
            <a:endParaRPr lang="en-US" sz="1400" dirty="0"/>
          </a:p>
          <a:p>
            <a:r>
              <a:rPr lang="en-US" sz="1400" dirty="0"/>
              <a:t>Town Name _</a:t>
            </a:r>
            <a:r>
              <a:rPr lang="en-US" sz="1400" dirty="0" err="1"/>
              <a:t>TwnNm</a:t>
            </a:r>
            <a:endParaRPr lang="en-US" sz="1400" dirty="0"/>
          </a:p>
          <a:p>
            <a:r>
              <a:rPr lang="en-US" sz="1400" dirty="0"/>
              <a:t>Town Location Name _</a:t>
            </a:r>
            <a:r>
              <a:rPr lang="en-US" sz="1400" dirty="0" err="1"/>
              <a:t>TwnLctnNm</a:t>
            </a:r>
            <a:endParaRPr lang="en-US" sz="1400" dirty="0"/>
          </a:p>
          <a:p>
            <a:r>
              <a:rPr lang="en-US" sz="1400" dirty="0"/>
              <a:t>District Name _</a:t>
            </a:r>
            <a:r>
              <a:rPr lang="en-US" sz="1400" dirty="0" err="1"/>
              <a:t>DstrctNm</a:t>
            </a:r>
            <a:endParaRPr lang="en-US" sz="1400" dirty="0"/>
          </a:p>
          <a:p>
            <a:r>
              <a:rPr lang="en-US" sz="1400" dirty="0"/>
              <a:t>Country Sub Division _</a:t>
            </a:r>
            <a:r>
              <a:rPr lang="en-US" sz="1400" dirty="0" err="1"/>
              <a:t>CtrySubDvsn</a:t>
            </a:r>
            <a:endParaRPr lang="en-US" sz="1400" dirty="0"/>
          </a:p>
          <a:p>
            <a:r>
              <a:rPr lang="en-US" sz="1400" dirty="0"/>
              <a:t>Country _</a:t>
            </a:r>
            <a:r>
              <a:rPr lang="en-US" sz="1400" dirty="0" err="1"/>
              <a:t>Ctry</a:t>
            </a:r>
            <a:endParaRPr lang="en-US" sz="1400" dirty="0"/>
          </a:p>
          <a:p>
            <a:r>
              <a:rPr lang="en-US" sz="1400" dirty="0"/>
              <a:t>Address Line _</a:t>
            </a:r>
            <a:r>
              <a:rPr lang="en-US" sz="1400" dirty="0" err="1"/>
              <a:t>AdrLine</a:t>
            </a:r>
            <a:endParaRPr lang="en-US" sz="1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1B88324-B93D-4A53-B669-7F255C235C6D}"/>
              </a:ext>
            </a:extLst>
          </p:cNvPr>
          <p:cNvSpPr/>
          <p:nvPr/>
        </p:nvSpPr>
        <p:spPr>
          <a:xfrm>
            <a:off x="6663450" y="1446574"/>
            <a:ext cx="3060375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GenericParameters</a:t>
            </a:r>
            <a:endParaRPr lang="en-US" sz="1400" dirty="0"/>
          </a:p>
          <a:p>
            <a:r>
              <a:rPr lang="en-US" sz="1400" dirty="0"/>
              <a:t>	Name _Nm</a:t>
            </a:r>
          </a:p>
          <a:p>
            <a:r>
              <a:rPr lang="en-US" sz="1400" dirty="0"/>
              <a:t>	Issuer _</a:t>
            </a:r>
            <a:r>
              <a:rPr lang="en-US" sz="1400" dirty="0" err="1"/>
              <a:t>Issr</a:t>
            </a:r>
            <a:endParaRPr lang="en-US" sz="1400" dirty="0"/>
          </a:p>
          <a:p>
            <a:r>
              <a:rPr lang="en-US" sz="1400" dirty="0"/>
              <a:t>	Proprietary _</a:t>
            </a:r>
            <a:r>
              <a:rPr lang="en-US" sz="1400" dirty="0" err="1"/>
              <a:t>Prtry</a:t>
            </a:r>
            <a:endParaRPr lang="en-US" sz="1400" dirty="0"/>
          </a:p>
          <a:p>
            <a:r>
              <a:rPr lang="en-US" sz="1400" dirty="0"/>
              <a:t>	Currency _</a:t>
            </a:r>
            <a:r>
              <a:rPr lang="en-US" sz="1400" dirty="0" err="1"/>
              <a:t>Ccy</a:t>
            </a:r>
            <a:endParaRPr lang="en-US" sz="1400" dirty="0"/>
          </a:p>
          <a:p>
            <a:r>
              <a:rPr lang="en-US" sz="1400" dirty="0"/>
              <a:t>	Identification _Id</a:t>
            </a:r>
          </a:p>
          <a:p>
            <a:r>
              <a:rPr lang="en-US" sz="1400" dirty="0" err="1"/>
              <a:t>IdentityNumber</a:t>
            </a:r>
            <a:endParaRPr lang="en-US" sz="1400" dirty="0"/>
          </a:p>
          <a:p>
            <a:r>
              <a:rPr lang="en-US" sz="1400" dirty="0"/>
              <a:t>	BICFI _BICFI</a:t>
            </a:r>
          </a:p>
          <a:p>
            <a:r>
              <a:rPr lang="en-US" sz="1400" dirty="0"/>
              <a:t>	Member Id _</a:t>
            </a:r>
            <a:r>
              <a:rPr lang="en-US" sz="1400" dirty="0" err="1"/>
              <a:t>MmbId</a:t>
            </a:r>
            <a:endParaRPr lang="en-US" sz="1400" dirty="0"/>
          </a:p>
          <a:p>
            <a:r>
              <a:rPr lang="en-US" sz="1400" dirty="0"/>
              <a:t>	LEI _LEI</a:t>
            </a:r>
          </a:p>
          <a:p>
            <a:r>
              <a:rPr lang="en-US" sz="1400" dirty="0"/>
              <a:t>	IBAN _IBAN</a:t>
            </a:r>
          </a:p>
          <a:p>
            <a:r>
              <a:rPr lang="en-US" sz="1400" dirty="0"/>
              <a:t>	Identification _Id</a:t>
            </a:r>
          </a:p>
          <a:p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A0C867-4094-42D1-81E9-291B22B2422B}"/>
              </a:ext>
            </a:extLst>
          </p:cNvPr>
          <p:cNvSpPr txBox="1"/>
          <p:nvPr/>
        </p:nvSpPr>
        <p:spPr>
          <a:xfrm>
            <a:off x="2656116" y="1757415"/>
            <a:ext cx="2942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url_dev</a:t>
            </a:r>
            <a:r>
              <a:rPr lang="en-US" sz="1600" dirty="0"/>
              <a:t>	 </a:t>
            </a:r>
            <a:r>
              <a:rPr lang="en-US" sz="1600" dirty="0" err="1"/>
              <a:t>Api_TestSetup</a:t>
            </a:r>
            <a:endParaRPr lang="en-US" sz="1600" dirty="0"/>
          </a:p>
          <a:p>
            <a:r>
              <a:rPr lang="en-US" sz="1600" dirty="0" err="1"/>
              <a:t>url_sit</a:t>
            </a:r>
            <a:r>
              <a:rPr lang="en-US" sz="1600" dirty="0"/>
              <a:t> 	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246996508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Red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935-01-Fujitsu-Presentation-Template-Standard-PUBLIC-v3.0.potx" id="{5FA0D13E-A12B-4F33-8BD2-951EC14B5DE0}" vid="{3CCC2EEE-CB7E-4BBF-9ED9-5E4FB67B405B}"/>
    </a:ext>
  </a:extLst>
</a:theme>
</file>

<file path=ppt/theme/theme2.xml><?xml version="1.0" encoding="utf-8"?>
<a:theme xmlns:a="http://schemas.openxmlformats.org/drawingml/2006/main" name="Orang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935-01-Fujitsu-Presentation-Template-Standard-PUBLIC-v3.0.potx" id="{5FA0D13E-A12B-4F33-8BD2-951EC14B5DE0}" vid="{9481EF27-9BC6-4B17-B4F5-17376CDBCAD4}"/>
    </a:ext>
  </a:extLst>
</a:theme>
</file>

<file path=ppt/theme/theme3.xml><?xml version="1.0" encoding="utf-8"?>
<a:theme xmlns:a="http://schemas.openxmlformats.org/drawingml/2006/main" name="Blu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935-01-Fujitsu-Presentation-Template-Standard-PUBLIC-v3.0.potx" id="{5FA0D13E-A12B-4F33-8BD2-951EC14B5DE0}" vid="{6C2C962F-7721-449D-894E-D9043358A254}"/>
    </a:ext>
  </a:extLst>
</a:theme>
</file>

<file path=ppt/theme/theme4.xml><?xml version="1.0" encoding="utf-8"?>
<a:theme xmlns:a="http://schemas.openxmlformats.org/drawingml/2006/main" name="Green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935-01-Fujitsu-Presentation-Template-Standard-PUBLIC-v3.0.potx" id="{5FA0D13E-A12B-4F33-8BD2-951EC14B5DE0}" vid="{31C38CED-223C-445E-9907-C83F94F0BCC7}"/>
    </a:ext>
  </a:extLst>
</a:theme>
</file>

<file path=ppt/theme/theme5.xml><?xml version="1.0" encoding="utf-8"?>
<a:theme xmlns:a="http://schemas.openxmlformats.org/drawingml/2006/main" name="Yellow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935-01-Fujitsu-Presentation-Template-Standard-PUBLIC-v3.0.potx" id="{5FA0D13E-A12B-4F33-8BD2-951EC14B5DE0}" vid="{1B342B7D-52B5-40CF-A5D0-AE056BD7E532}"/>
    </a:ext>
  </a:extLst>
</a:theme>
</file>

<file path=ppt/theme/theme6.xml><?xml version="1.0" encoding="utf-8"?>
<a:theme xmlns:a="http://schemas.openxmlformats.org/drawingml/2006/main" name="Plain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935-01-Fujitsu-Presentation-Template-Standard-PUBLIC-v3.0.potx" id="{5FA0D13E-A12B-4F33-8BD2-951EC14B5DE0}" vid="{D22A368E-AA9A-47F8-ABAE-BAB0DC1B8656}"/>
    </a:ext>
  </a:extLst>
</a:theme>
</file>

<file path=ppt/theme/theme7.xml><?xml version="1.0" encoding="utf-8"?>
<a:theme xmlns:a="http://schemas.openxmlformats.org/drawingml/2006/main" name="Font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935-01-Fujitsu-Presentation-Template-Standard-PUBLIC-v3.0.potx" id="{5FA0D13E-A12B-4F33-8BD2-951EC14B5DE0}" vid="{F50932B3-4473-45DC-8B5D-6C3158F89A4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7935-01-Fujitsu-Presentation-Template-Standard-PUBLIC-v3.0</Template>
  <TotalTime>4393</TotalTime>
  <Words>262</Words>
  <Application>Microsoft Office PowerPoint</Application>
  <PresentationFormat>On-screen Show (16:9)</PresentationFormat>
  <Paragraphs>72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</vt:i4>
      </vt:variant>
    </vt:vector>
  </HeadingPairs>
  <TitlesOfParts>
    <vt:vector size="28" baseType="lpstr">
      <vt:lpstr>Wingdings</vt:lpstr>
      <vt:lpstr>Arial</vt:lpstr>
      <vt:lpstr>游ゴシック</vt:lpstr>
      <vt:lpstr>Fujitsu Infinity Pro ExtraBold</vt:lpstr>
      <vt:lpstr>游ゴシック Light</vt:lpstr>
      <vt:lpstr>Fujitsu Infinity Pro Light</vt:lpstr>
      <vt:lpstr>Fujitsu Infinity Pro Bold It</vt:lpstr>
      <vt:lpstr>Fujitsu Infinity Pro Italic</vt:lpstr>
      <vt:lpstr>Fujitsu Infinity Pro</vt:lpstr>
      <vt:lpstr>Calibri</vt:lpstr>
      <vt:lpstr>MS UI Gothic</vt:lpstr>
      <vt:lpstr>ＭＳ Ｐゴシック</vt:lpstr>
      <vt:lpstr>FUJI-新ゴ R</vt:lpstr>
      <vt:lpstr>Cordia New</vt:lpstr>
      <vt:lpstr>Fujitsu Infinity Pro Bold</vt:lpstr>
      <vt:lpstr>Meiryo UI</vt:lpstr>
      <vt:lpstr>Fujitsu Sans</vt:lpstr>
      <vt:lpstr>Arial Unicode MS</vt:lpstr>
      <vt:lpstr>Red Theme</vt:lpstr>
      <vt:lpstr>Orange Theme</vt:lpstr>
      <vt:lpstr>Blue Theme</vt:lpstr>
      <vt:lpstr>Green Theme</vt:lpstr>
      <vt:lpstr>Yellow Theme</vt:lpstr>
      <vt:lpstr>Plain Theme</vt:lpstr>
      <vt:lpstr>Font Theme</vt:lpstr>
      <vt:lpstr>Structure</vt:lpstr>
      <vt:lpstr>Structure</vt:lpstr>
      <vt:lpstr>Structure</vt:lpstr>
    </vt:vector>
  </TitlesOfParts>
  <Company>Fujitsu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Urailuck Imsomboon</dc:creator>
  <cp:lastModifiedBy>Urailuck Imsomboon</cp:lastModifiedBy>
  <cp:revision>46</cp:revision>
  <dcterms:created xsi:type="dcterms:W3CDTF">2023-09-04T09:59:51Z</dcterms:created>
  <dcterms:modified xsi:type="dcterms:W3CDTF">2023-11-06T04:32:28Z</dcterms:modified>
</cp:coreProperties>
</file>